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73" r:id="rId11"/>
    <p:sldId id="269" r:id="rId12"/>
    <p:sldId id="270" r:id="rId13"/>
    <p:sldId id="264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9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99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5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6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53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05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96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3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01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83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1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7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0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FB5F-638B-42BD-A1A8-2551A51277B5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87683E-3B97-46E8-848B-660F6B7A6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.ac-limoges.fr/siaten/jsp/login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28323" y="2610384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PROCÉDURE D’INSCRIPTION SUR: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4894" y="3935947"/>
            <a:ext cx="3296354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SIATEN</a:t>
            </a:r>
          </a:p>
        </p:txBody>
      </p:sp>
    </p:spTree>
    <p:extLst>
      <p:ext uri="{BB962C8B-B14F-4D97-AF65-F5344CB8AC3E}">
        <p14:creationId xmlns:p14="http://schemas.microsoft.com/office/powerpoint/2010/main" val="321987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8005" y="232132"/>
            <a:ext cx="6180948" cy="541722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432" y="3116655"/>
            <a:ext cx="4094350" cy="2098141"/>
          </a:xfrm>
        </p:spPr>
        <p:txBody>
          <a:bodyPr/>
          <a:lstStyle/>
          <a:p>
            <a:pPr algn="just"/>
            <a:r>
              <a:rPr lang="fr-FR" b="1" dirty="0"/>
              <a:t>Renseigner un diplôme de type licence</a:t>
            </a:r>
          </a:p>
          <a:p>
            <a:endParaRPr lang="fr-FR" dirty="0"/>
          </a:p>
        </p:txBody>
      </p:sp>
      <p:pic>
        <p:nvPicPr>
          <p:cNvPr id="3" name="Image 2" descr="Important Attention Point - Images vectorielles gratuite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9" y="311449"/>
            <a:ext cx="3003666" cy="20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763" y="307817"/>
            <a:ext cx="9315958" cy="6087387"/>
          </a:xfrm>
        </p:spPr>
      </p:pic>
      <p:sp>
        <p:nvSpPr>
          <p:cNvPr id="6" name="ZoneTexte 5"/>
          <p:cNvSpPr txBox="1"/>
          <p:nvPr/>
        </p:nvSpPr>
        <p:spPr>
          <a:xfrm>
            <a:off x="5160475" y="5468293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modifier pour rentrer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311184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0737" y="325925"/>
            <a:ext cx="10620409" cy="6288543"/>
          </a:xfrm>
        </p:spPr>
      </p:pic>
      <p:sp>
        <p:nvSpPr>
          <p:cNvPr id="6" name="ZoneTexte 5"/>
          <p:cNvSpPr txBox="1"/>
          <p:nvPr/>
        </p:nvSpPr>
        <p:spPr>
          <a:xfrm>
            <a:off x="4390930" y="5486401"/>
            <a:ext cx="6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comme indiqué puis valider</a:t>
            </a:r>
          </a:p>
        </p:txBody>
      </p:sp>
    </p:spTree>
    <p:extLst>
      <p:ext uri="{BB962C8B-B14F-4D97-AF65-F5344CB8AC3E}">
        <p14:creationId xmlns:p14="http://schemas.microsoft.com/office/powerpoint/2010/main" val="100436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885" y="255628"/>
            <a:ext cx="8821571" cy="6475624"/>
          </a:xfrm>
        </p:spPr>
      </p:pic>
      <p:sp>
        <p:nvSpPr>
          <p:cNvPr id="3" name="ZoneTexte 2"/>
          <p:cNvSpPr txBox="1"/>
          <p:nvPr/>
        </p:nvSpPr>
        <p:spPr>
          <a:xfrm>
            <a:off x="4454305" y="5622202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modifier pour rentrer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193779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7074" y="152059"/>
            <a:ext cx="10339058" cy="6562890"/>
          </a:xfrm>
        </p:spPr>
      </p:pic>
      <p:sp>
        <p:nvSpPr>
          <p:cNvPr id="3" name="ZoneTexte 2"/>
          <p:cNvSpPr txBox="1"/>
          <p:nvPr/>
        </p:nvSpPr>
        <p:spPr>
          <a:xfrm>
            <a:off x="4418091" y="6011502"/>
            <a:ext cx="6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puis valider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562131" y="2643612"/>
            <a:ext cx="683534" cy="30559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2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961" y="237769"/>
            <a:ext cx="9311489" cy="6366792"/>
          </a:xfrm>
        </p:spPr>
      </p:pic>
      <p:sp>
        <p:nvSpPr>
          <p:cNvPr id="3" name="ZoneTexte 2"/>
          <p:cNvSpPr txBox="1"/>
          <p:nvPr/>
        </p:nvSpPr>
        <p:spPr>
          <a:xfrm>
            <a:off x="3911098" y="5585988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modifier pour rentrer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102627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065" y="380245"/>
            <a:ext cx="8414641" cy="589380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6049" y="545470"/>
            <a:ext cx="2797520" cy="3811588"/>
          </a:xfrm>
        </p:spPr>
        <p:txBody>
          <a:bodyPr>
            <a:normAutofit/>
          </a:bodyPr>
          <a:lstStyle/>
          <a:p>
            <a:pPr algn="just"/>
            <a:r>
              <a:rPr lang="fr-FR" sz="1600" dirty="0">
                <a:solidFill>
                  <a:schemeClr val="tx1"/>
                </a:solidFill>
              </a:rPr>
              <a:t> - Renseigner tous les onglets sans oublier de valider.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 - Un mail de confirmation d’enregistrement vous sera envoyer à l’issue de la procédure d’inscription en vous rappelant vos identifiants de connexion.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26312" y="5187637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puis valider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8451408" y="2451263"/>
            <a:ext cx="430042" cy="69028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2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8"/>
          <a:stretch/>
        </p:blipFill>
        <p:spPr>
          <a:xfrm>
            <a:off x="235477" y="125176"/>
            <a:ext cx="11405469" cy="658687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1040" y="1852125"/>
            <a:ext cx="4413921" cy="3811588"/>
          </a:xfrm>
        </p:spPr>
        <p:txBody>
          <a:bodyPr>
            <a:normAutofit/>
          </a:bodyPr>
          <a:lstStyle/>
          <a:p>
            <a:r>
              <a:rPr lang="fr-FR" sz="1400" b="1" dirty="0">
                <a:hlinkClick r:id="rId3"/>
              </a:rPr>
              <a:t>https://appli.ac-limoges.fr/siaten/jsp/login.jsp</a:t>
            </a:r>
            <a:endParaRPr lang="fr-FR" sz="1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041" y="251925"/>
            <a:ext cx="3932237" cy="1600200"/>
          </a:xfrm>
        </p:spPr>
        <p:txBody>
          <a:bodyPr/>
          <a:lstStyle/>
          <a:p>
            <a:r>
              <a:rPr lang="fr-FR" dirty="0"/>
              <a:t>Rendez-vous sur:</a:t>
            </a:r>
          </a:p>
        </p:txBody>
      </p:sp>
    </p:spTree>
    <p:extLst>
      <p:ext uri="{BB962C8B-B14F-4D97-AF65-F5344CB8AC3E}">
        <p14:creationId xmlns:p14="http://schemas.microsoft.com/office/powerpoint/2010/main" val="39458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6"/>
          <a:stretch/>
        </p:blipFill>
        <p:spPr>
          <a:xfrm>
            <a:off x="1530035" y="220414"/>
            <a:ext cx="10293790" cy="6512209"/>
          </a:xfrm>
        </p:spPr>
      </p:pic>
      <p:sp>
        <p:nvSpPr>
          <p:cNvPr id="2" name="ZoneTexte 1"/>
          <p:cNvSpPr txBox="1"/>
          <p:nvPr/>
        </p:nvSpPr>
        <p:spPr>
          <a:xfrm>
            <a:off x="1801639" y="5794218"/>
            <a:ext cx="399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Cocher: Assistant d’éducation</a:t>
            </a:r>
          </a:p>
        </p:txBody>
      </p:sp>
      <p:sp>
        <p:nvSpPr>
          <p:cNvPr id="4" name="Multiplication 3"/>
          <p:cNvSpPr/>
          <p:nvPr/>
        </p:nvSpPr>
        <p:spPr>
          <a:xfrm>
            <a:off x="7613965" y="2770361"/>
            <a:ext cx="497941" cy="425514"/>
          </a:xfrm>
          <a:prstGeom prst="mathMultiply">
            <a:avLst>
              <a:gd name="adj1" fmla="val 8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7896885" y="3266076"/>
            <a:ext cx="667693" cy="925678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4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5953" y="336579"/>
            <a:ext cx="7315199" cy="6159317"/>
          </a:xfrm>
        </p:spPr>
      </p:pic>
      <p:sp>
        <p:nvSpPr>
          <p:cNvPr id="3" name="ZoneTexte 2"/>
          <p:cNvSpPr txBox="1"/>
          <p:nvPr/>
        </p:nvSpPr>
        <p:spPr>
          <a:xfrm>
            <a:off x="488887" y="2381061"/>
            <a:ext cx="306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validation: parcourir tous les onglets en les validant un par un.</a:t>
            </a:r>
          </a:p>
        </p:txBody>
      </p:sp>
    </p:spTree>
    <p:extLst>
      <p:ext uri="{BB962C8B-B14F-4D97-AF65-F5344CB8AC3E}">
        <p14:creationId xmlns:p14="http://schemas.microsoft.com/office/powerpoint/2010/main" val="225728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9"/>
          <a:stretch/>
        </p:blipFill>
        <p:spPr>
          <a:xfrm>
            <a:off x="896292" y="339526"/>
            <a:ext cx="10662469" cy="5843991"/>
          </a:xfrm>
        </p:spPr>
      </p:pic>
      <p:sp>
        <p:nvSpPr>
          <p:cNvPr id="6" name="Rectangle 5"/>
          <p:cNvSpPr/>
          <p:nvPr/>
        </p:nvSpPr>
        <p:spPr>
          <a:xfrm>
            <a:off x="4378567" y="3275114"/>
            <a:ext cx="993531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11955" y="3266135"/>
            <a:ext cx="562707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149968" y="3569351"/>
            <a:ext cx="1450731" cy="17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114538" y="3877082"/>
            <a:ext cx="694593" cy="17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36608" y="3894666"/>
            <a:ext cx="290147" cy="14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603279" y="4463358"/>
            <a:ext cx="670631" cy="20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41505" y="4801862"/>
            <a:ext cx="729762" cy="16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831872" y="4785539"/>
            <a:ext cx="791308" cy="16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410669" y="3422031"/>
            <a:ext cx="242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les onglets puis valider</a:t>
            </a:r>
          </a:p>
        </p:txBody>
      </p:sp>
    </p:spTree>
    <p:extLst>
      <p:ext uri="{BB962C8B-B14F-4D97-AF65-F5344CB8AC3E}">
        <p14:creationId xmlns:p14="http://schemas.microsoft.com/office/powerpoint/2010/main" val="361404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806" y="255405"/>
            <a:ext cx="10275683" cy="6426051"/>
          </a:xfrm>
        </p:spPr>
      </p:pic>
      <p:sp>
        <p:nvSpPr>
          <p:cNvPr id="4" name="ZoneTexte 3"/>
          <p:cNvSpPr txBox="1"/>
          <p:nvPr/>
        </p:nvSpPr>
        <p:spPr>
          <a:xfrm>
            <a:off x="4454305" y="5622202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modifier pour rentrer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404883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010" y="380246"/>
            <a:ext cx="10925623" cy="5911912"/>
          </a:xfrm>
        </p:spPr>
      </p:pic>
      <p:sp>
        <p:nvSpPr>
          <p:cNvPr id="6" name="ZoneTexte 5"/>
          <p:cNvSpPr txBox="1"/>
          <p:nvPr/>
        </p:nvSpPr>
        <p:spPr>
          <a:xfrm>
            <a:off x="4390930" y="5486401"/>
            <a:ext cx="6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puis valider</a:t>
            </a:r>
          </a:p>
        </p:txBody>
      </p:sp>
    </p:spTree>
    <p:extLst>
      <p:ext uri="{BB962C8B-B14F-4D97-AF65-F5344CB8AC3E}">
        <p14:creationId xmlns:p14="http://schemas.microsoft.com/office/powerpoint/2010/main" val="74788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9624" y="312410"/>
            <a:ext cx="9677414" cy="6359993"/>
          </a:xfrm>
        </p:spPr>
      </p:pic>
      <p:sp>
        <p:nvSpPr>
          <p:cNvPr id="7" name="ZoneTexte 6"/>
          <p:cNvSpPr txBox="1"/>
          <p:nvPr/>
        </p:nvSpPr>
        <p:spPr>
          <a:xfrm>
            <a:off x="3558012" y="6029608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modifier pour rentrer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109576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8240" y="2682088"/>
            <a:ext cx="4094350" cy="2098141"/>
          </a:xfrm>
        </p:spPr>
        <p:txBody>
          <a:bodyPr/>
          <a:lstStyle/>
          <a:p>
            <a:pPr algn="just"/>
            <a:r>
              <a:rPr lang="fr-FR" b="1" dirty="0"/>
              <a:t>Le logiciel n’étant pas actualisé pour les AESH, la validation de l’inscription dans SIATEN nécessite obligatoirement la mention diplôme.</a:t>
            </a:r>
          </a:p>
          <a:p>
            <a:pPr algn="just"/>
            <a:r>
              <a:rPr lang="fr-FR" b="1" dirty="0"/>
              <a:t>Les candidats sans diplôme doivent donc indiquer la mention d’une licence.</a:t>
            </a:r>
          </a:p>
          <a:p>
            <a:pPr algn="just"/>
            <a:r>
              <a:rPr lang="fr-FR" b="1" dirty="0"/>
              <a:t>En conséquence, il est entendu que pour les AESH, les mentions de diplôme dans les fiches SIATEN n’emporte aucune valeur.</a:t>
            </a:r>
          </a:p>
          <a:p>
            <a:endParaRPr lang="fr-FR" dirty="0"/>
          </a:p>
        </p:txBody>
      </p:sp>
      <p:pic>
        <p:nvPicPr>
          <p:cNvPr id="3" name="Image 2" descr="Important Attention Point - Images vectorielles gratuit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82" y="311449"/>
            <a:ext cx="3003666" cy="2024346"/>
          </a:xfrm>
          <a:prstGeom prst="rect">
            <a:avLst/>
          </a:prstGeom>
        </p:spPr>
      </p:pic>
      <p:pic>
        <p:nvPicPr>
          <p:cNvPr id="6" name="Espace réservé pour une image  4" descr="Win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4786" y="697118"/>
            <a:ext cx="6938093" cy="498845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10606133" y="2335796"/>
            <a:ext cx="828394" cy="1149788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87490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614</TotalTime>
  <Words>192</Words>
  <Application>Microsoft Office PowerPoint</Application>
  <PresentationFormat>Grand écran</PresentationFormat>
  <Paragraphs>23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Brin</vt:lpstr>
      <vt:lpstr>PROCÉDURE D’INSCRIPTION SUR:</vt:lpstr>
      <vt:lpstr>Rendez-vous sur: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</dc:title>
  <dc:creator>agent-comptable</dc:creator>
  <cp:lastModifiedBy>Anne-sophie Uijttewaal</cp:lastModifiedBy>
  <cp:revision>16</cp:revision>
  <dcterms:created xsi:type="dcterms:W3CDTF">2019-07-08T13:13:39Z</dcterms:created>
  <dcterms:modified xsi:type="dcterms:W3CDTF">2022-05-12T09:25:29Z</dcterms:modified>
</cp:coreProperties>
</file>