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 id="2147483674" r:id="rId2"/>
    <p:sldMasterId id="2147483713" r:id="rId3"/>
    <p:sldMasterId id="2147483762" r:id="rId4"/>
  </p:sldMasterIdLst>
  <p:notesMasterIdLst>
    <p:notesMasterId r:id="rId65"/>
  </p:notesMasterIdLst>
  <p:sldIdLst>
    <p:sldId id="313" r:id="rId5"/>
    <p:sldId id="341" r:id="rId6"/>
    <p:sldId id="262" r:id="rId7"/>
    <p:sldId id="261" r:id="rId8"/>
    <p:sldId id="263" r:id="rId9"/>
    <p:sldId id="333" r:id="rId10"/>
    <p:sldId id="315" r:id="rId11"/>
    <p:sldId id="329" r:id="rId12"/>
    <p:sldId id="316" r:id="rId13"/>
    <p:sldId id="268" r:id="rId14"/>
    <p:sldId id="317" r:id="rId15"/>
    <p:sldId id="343" r:id="rId16"/>
    <p:sldId id="336" r:id="rId17"/>
    <p:sldId id="344" r:id="rId18"/>
    <p:sldId id="345" r:id="rId19"/>
    <p:sldId id="282" r:id="rId20"/>
    <p:sldId id="283" r:id="rId21"/>
    <p:sldId id="284" r:id="rId22"/>
    <p:sldId id="285" r:id="rId23"/>
    <p:sldId id="286" r:id="rId24"/>
    <p:sldId id="287" r:id="rId25"/>
    <p:sldId id="288" r:id="rId26"/>
    <p:sldId id="290" r:id="rId27"/>
    <p:sldId id="291" r:id="rId28"/>
    <p:sldId id="292" r:id="rId29"/>
    <p:sldId id="293" r:id="rId30"/>
    <p:sldId id="294" r:id="rId31"/>
    <p:sldId id="346" r:id="rId32"/>
    <p:sldId id="347" r:id="rId33"/>
    <p:sldId id="348" r:id="rId34"/>
    <p:sldId id="353" r:id="rId35"/>
    <p:sldId id="354" r:id="rId36"/>
    <p:sldId id="305" r:id="rId37"/>
    <p:sldId id="349" r:id="rId38"/>
    <p:sldId id="377" r:id="rId39"/>
    <p:sldId id="351" r:id="rId40"/>
    <p:sldId id="355" r:id="rId41"/>
    <p:sldId id="362" r:id="rId42"/>
    <p:sldId id="363" r:id="rId43"/>
    <p:sldId id="364" r:id="rId44"/>
    <p:sldId id="365" r:id="rId45"/>
    <p:sldId id="366" r:id="rId46"/>
    <p:sldId id="367" r:id="rId47"/>
    <p:sldId id="368" r:id="rId48"/>
    <p:sldId id="356" r:id="rId49"/>
    <p:sldId id="370" r:id="rId50"/>
    <p:sldId id="371" r:id="rId51"/>
    <p:sldId id="372" r:id="rId52"/>
    <p:sldId id="373" r:id="rId53"/>
    <p:sldId id="374" r:id="rId54"/>
    <p:sldId id="375" r:id="rId55"/>
    <p:sldId id="376" r:id="rId56"/>
    <p:sldId id="369" r:id="rId57"/>
    <p:sldId id="357" r:id="rId58"/>
    <p:sldId id="358" r:id="rId59"/>
    <p:sldId id="360" r:id="rId60"/>
    <p:sldId id="264" r:id="rId61"/>
    <p:sldId id="361" r:id="rId62"/>
    <p:sldId id="340" r:id="rId63"/>
    <p:sldId id="297" r:id="rId64"/>
  </p:sldIdLst>
  <p:sldSz cx="9144000" cy="6858000" type="screen4x3"/>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82FF"/>
    <a:srgbClr val="FFCC00"/>
    <a:srgbClr val="FFB300"/>
    <a:srgbClr val="FF33CC"/>
    <a:srgbClr val="FFCA08"/>
    <a:srgbClr val="88ABF9"/>
    <a:srgbClr val="0092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4697" autoAdjust="0"/>
  </p:normalViewPr>
  <p:slideViewPr>
    <p:cSldViewPr>
      <p:cViewPr varScale="1">
        <p:scale>
          <a:sx n="61" d="100"/>
          <a:sy n="61" d="100"/>
        </p:scale>
        <p:origin x="165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6" name="PlaceHolder 1"/>
          <p:cNvSpPr>
            <a:spLocks noGrp="1" noRot="1" noChangeAspect="1"/>
          </p:cNvSpPr>
          <p:nvPr>
            <p:ph type="sldImg"/>
          </p:nvPr>
        </p:nvSpPr>
        <p:spPr>
          <a:xfrm>
            <a:off x="1107000" y="812520"/>
            <a:ext cx="5345280" cy="4008960"/>
          </a:xfrm>
          <a:prstGeom prst="rect">
            <a:avLst/>
          </a:prstGeom>
        </p:spPr>
        <p:txBody>
          <a:bodyPr lIns="0" tIns="0" rIns="0" bIns="0" anchor="ctr"/>
          <a:lstStyle/>
          <a:p>
            <a:pPr algn="ctr"/>
            <a:r>
              <a:rPr lang="fr-FR" sz="4400" b="0" strike="noStrike" spc="-1">
                <a:latin typeface="Arial"/>
              </a:rPr>
              <a:t>Click to move the slide</a:t>
            </a:r>
          </a:p>
        </p:txBody>
      </p:sp>
      <p:sp>
        <p:nvSpPr>
          <p:cNvPr id="267" name="PlaceHolder 2"/>
          <p:cNvSpPr>
            <a:spLocks noGrp="1"/>
          </p:cNvSpPr>
          <p:nvPr>
            <p:ph type="body"/>
          </p:nvPr>
        </p:nvSpPr>
        <p:spPr>
          <a:xfrm>
            <a:off x="756000" y="5078520"/>
            <a:ext cx="6047640" cy="4811040"/>
          </a:xfrm>
          <a:prstGeom prst="rect">
            <a:avLst/>
          </a:prstGeom>
        </p:spPr>
        <p:txBody>
          <a:bodyPr lIns="0" tIns="0" rIns="0" bIns="0"/>
          <a:lstStyle/>
          <a:p>
            <a:r>
              <a:rPr lang="fr-FR" sz="2000" b="0" strike="noStrike" spc="-1">
                <a:latin typeface="Arial"/>
              </a:rPr>
              <a:t>Click to edit the notes format</a:t>
            </a:r>
          </a:p>
        </p:txBody>
      </p:sp>
      <p:sp>
        <p:nvSpPr>
          <p:cNvPr id="268" name="PlaceHolder 3"/>
          <p:cNvSpPr>
            <a:spLocks noGrp="1"/>
          </p:cNvSpPr>
          <p:nvPr>
            <p:ph type="hdr"/>
          </p:nvPr>
        </p:nvSpPr>
        <p:spPr>
          <a:xfrm>
            <a:off x="0" y="0"/>
            <a:ext cx="3280680" cy="534240"/>
          </a:xfrm>
          <a:prstGeom prst="rect">
            <a:avLst/>
          </a:prstGeom>
        </p:spPr>
        <p:txBody>
          <a:bodyPr lIns="0" tIns="0" rIns="0" bIns="0"/>
          <a:lstStyle/>
          <a:p>
            <a:r>
              <a:rPr lang="fr-FR" sz="1400" b="0" strike="noStrike" spc="-1">
                <a:latin typeface="Times New Roman"/>
              </a:rPr>
              <a:t>&lt;en-tête&gt;</a:t>
            </a:r>
          </a:p>
        </p:txBody>
      </p:sp>
      <p:sp>
        <p:nvSpPr>
          <p:cNvPr id="269" name="PlaceHolder 4"/>
          <p:cNvSpPr>
            <a:spLocks noGrp="1"/>
          </p:cNvSpPr>
          <p:nvPr>
            <p:ph type="dt"/>
          </p:nvPr>
        </p:nvSpPr>
        <p:spPr>
          <a:xfrm>
            <a:off x="4278960" y="0"/>
            <a:ext cx="3280680" cy="534240"/>
          </a:xfrm>
          <a:prstGeom prst="rect">
            <a:avLst/>
          </a:prstGeom>
        </p:spPr>
        <p:txBody>
          <a:bodyPr lIns="0" tIns="0" rIns="0" bIns="0"/>
          <a:lstStyle/>
          <a:p>
            <a:pPr algn="r"/>
            <a:r>
              <a:rPr lang="fr-FR" sz="1400" b="0" strike="noStrike" spc="-1">
                <a:latin typeface="Times New Roman"/>
              </a:rPr>
              <a:t>&lt;date/heure&gt;</a:t>
            </a:r>
          </a:p>
        </p:txBody>
      </p:sp>
      <p:sp>
        <p:nvSpPr>
          <p:cNvPr id="270" name="PlaceHolder 5"/>
          <p:cNvSpPr>
            <a:spLocks noGrp="1"/>
          </p:cNvSpPr>
          <p:nvPr>
            <p:ph type="ftr"/>
          </p:nvPr>
        </p:nvSpPr>
        <p:spPr>
          <a:xfrm>
            <a:off x="0" y="10157400"/>
            <a:ext cx="3280680" cy="534240"/>
          </a:xfrm>
          <a:prstGeom prst="rect">
            <a:avLst/>
          </a:prstGeom>
        </p:spPr>
        <p:txBody>
          <a:bodyPr lIns="0" tIns="0" rIns="0" bIns="0" anchor="b"/>
          <a:lstStyle/>
          <a:p>
            <a:r>
              <a:rPr lang="fr-FR" sz="1400" b="0" strike="noStrike" spc="-1">
                <a:latin typeface="Times New Roman"/>
              </a:rPr>
              <a:t>&lt;pied de page&gt;</a:t>
            </a:r>
          </a:p>
        </p:txBody>
      </p:sp>
      <p:sp>
        <p:nvSpPr>
          <p:cNvPr id="271" name="PlaceHolder 6"/>
          <p:cNvSpPr>
            <a:spLocks noGrp="1"/>
          </p:cNvSpPr>
          <p:nvPr>
            <p:ph type="sldNum"/>
          </p:nvPr>
        </p:nvSpPr>
        <p:spPr>
          <a:xfrm>
            <a:off x="4278960" y="10157400"/>
            <a:ext cx="3280680" cy="534240"/>
          </a:xfrm>
          <a:prstGeom prst="rect">
            <a:avLst/>
          </a:prstGeom>
        </p:spPr>
        <p:txBody>
          <a:bodyPr lIns="0" tIns="0" rIns="0" bIns="0" anchor="b"/>
          <a:lstStyle/>
          <a:p>
            <a:pPr algn="r"/>
            <a:fld id="{A6CBAFEF-53F4-4F32-B76C-8B40E9F85FD1}" type="slidenum">
              <a:rPr lang="fr-FR" sz="1400" b="0" strike="noStrike" spc="-1">
                <a:latin typeface="Times New Roman"/>
              </a:rPr>
              <a:pPr algn="r"/>
              <a:t>‹N°›</a:t>
            </a:fld>
            <a:endParaRPr lang="fr-FR"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cncp.gouv.fr/"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12800"/>
            <a:ext cx="5345112" cy="4008438"/>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0"/>
          </p:nvPr>
        </p:nvSpPr>
        <p:spPr/>
        <p:txBody>
          <a:bodyPr/>
          <a:lstStyle/>
          <a:p>
            <a:pPr algn="r"/>
            <a:fld id="{A6CBAFEF-53F4-4F32-B76C-8B40E9F85FD1}" type="slidenum">
              <a:rPr lang="fr-FR" sz="1400" b="0" strike="noStrike" spc="-1" smtClean="0">
                <a:latin typeface="Times New Roman"/>
              </a:rPr>
              <a:pPr algn="r"/>
              <a:t>1</a:t>
            </a:fld>
            <a:endParaRPr lang="fr-FR" sz="1400" b="0" strike="noStrike" spc="-1" dirty="0">
              <a:latin typeface="Times New Roman"/>
            </a:endParaRPr>
          </a:p>
        </p:txBody>
      </p:sp>
    </p:spTree>
    <p:extLst>
      <p:ext uri="{BB962C8B-B14F-4D97-AF65-F5344CB8AC3E}">
        <p14:creationId xmlns:p14="http://schemas.microsoft.com/office/powerpoint/2010/main" val="2823707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 name="CustomShape 1"/>
          <p:cNvSpPr/>
          <p:nvPr/>
        </p:nvSpPr>
        <p:spPr>
          <a:xfrm>
            <a:off x="4017960" y="9721800"/>
            <a:ext cx="3058200" cy="489600"/>
          </a:xfrm>
          <a:prstGeom prst="rect">
            <a:avLst/>
          </a:prstGeom>
          <a:noFill/>
          <a:ln w="9360">
            <a:noFill/>
          </a:ln>
        </p:spPr>
        <p:style>
          <a:lnRef idx="0">
            <a:scrgbClr r="0" g="0" b="0"/>
          </a:lnRef>
          <a:fillRef idx="0">
            <a:scrgbClr r="0" g="0" b="0"/>
          </a:fillRef>
          <a:effectRef idx="0">
            <a:scrgbClr r="0" g="0" b="0"/>
          </a:effectRef>
          <a:fontRef idx="minor"/>
        </p:style>
        <p:txBody>
          <a:bodyPr lIns="0" tIns="0" rIns="0" bIns="0" anchor="b"/>
          <a:lstStyle/>
          <a:p>
            <a:pPr algn="r">
              <a:lnSpc>
                <a:spcPct val="93000"/>
              </a:lnSpc>
            </a:pPr>
            <a:fld id="{2453947E-95C9-4868-AA1F-D2E7AB14B9F2}" type="slidenum">
              <a:rPr lang="fr-FR" sz="1300" b="0" strike="noStrike" spc="-1">
                <a:solidFill>
                  <a:srgbClr val="000000"/>
                </a:solidFill>
                <a:latin typeface="Times New Roman"/>
                <a:ea typeface="+mn-ea"/>
              </a:rPr>
              <a:pPr algn="r">
                <a:lnSpc>
                  <a:spcPct val="93000"/>
                </a:lnSpc>
              </a:pPr>
              <a:t>10</a:t>
            </a:fld>
            <a:endParaRPr lang="fr-FR" sz="1300" b="0" strike="noStrike" spc="-1">
              <a:latin typeface="Arial"/>
            </a:endParaRPr>
          </a:p>
        </p:txBody>
      </p:sp>
      <p:sp>
        <p:nvSpPr>
          <p:cNvPr id="773" name="CustomShape 2"/>
          <p:cNvSpPr/>
          <p:nvPr/>
        </p:nvSpPr>
        <p:spPr>
          <a:xfrm>
            <a:off x="4017960" y="9721800"/>
            <a:ext cx="3062880" cy="494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3000"/>
              </a:lnSpc>
            </a:pPr>
            <a:fld id="{CFDA790D-4549-4F9B-B2C7-5180D6F22131}" type="slidenum">
              <a:rPr lang="fr-FR" sz="1300" b="0" strike="noStrike" spc="-1">
                <a:solidFill>
                  <a:srgbClr val="000000"/>
                </a:solidFill>
                <a:latin typeface="Times New Roman"/>
                <a:ea typeface="+mn-ea"/>
              </a:rPr>
              <a:pPr algn="r">
                <a:lnSpc>
                  <a:spcPct val="93000"/>
                </a:lnSpc>
              </a:pPr>
              <a:t>10</a:t>
            </a:fld>
            <a:endParaRPr lang="fr-FR" sz="1300" b="0" strike="noStrike" spc="-1">
              <a:latin typeface="Arial"/>
            </a:endParaRPr>
          </a:p>
        </p:txBody>
      </p:sp>
      <p:sp>
        <p:nvSpPr>
          <p:cNvPr id="774" name="CustomShape 3"/>
          <p:cNvSpPr/>
          <p:nvPr/>
        </p:nvSpPr>
        <p:spPr>
          <a:xfrm>
            <a:off x="4017960" y="9721800"/>
            <a:ext cx="3066120" cy="49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3000"/>
              </a:lnSpc>
            </a:pPr>
            <a:fld id="{070FEDA6-4444-4624-B12E-F38B93DABD3F}" type="slidenum">
              <a:rPr lang="fr-FR" sz="1300" b="0" strike="noStrike" spc="-1">
                <a:solidFill>
                  <a:srgbClr val="000000"/>
                </a:solidFill>
                <a:latin typeface="Times New Roman"/>
                <a:ea typeface="+mn-ea"/>
              </a:rPr>
              <a:pPr algn="r">
                <a:lnSpc>
                  <a:spcPct val="93000"/>
                </a:lnSpc>
              </a:pPr>
              <a:t>10</a:t>
            </a:fld>
            <a:endParaRPr lang="fr-FR" sz="1300" b="0" strike="noStrike" spc="-1">
              <a:latin typeface="Arial"/>
            </a:endParaRPr>
          </a:p>
        </p:txBody>
      </p:sp>
      <p:sp>
        <p:nvSpPr>
          <p:cNvPr id="775" name="CustomShape 4"/>
          <p:cNvSpPr/>
          <p:nvPr/>
        </p:nvSpPr>
        <p:spPr>
          <a:xfrm>
            <a:off x="4017960" y="9721800"/>
            <a:ext cx="3067560" cy="4975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3000"/>
              </a:lnSpc>
            </a:pPr>
            <a:fld id="{799EDAFA-9694-4CA0-B49B-5C5E3E5E38A5}" type="slidenum">
              <a:rPr lang="fr-FR" sz="1300" b="0" strike="noStrike" spc="-1">
                <a:solidFill>
                  <a:srgbClr val="000000"/>
                </a:solidFill>
                <a:latin typeface="Times New Roman"/>
                <a:ea typeface="+mn-ea"/>
              </a:rPr>
              <a:pPr algn="r">
                <a:lnSpc>
                  <a:spcPct val="93000"/>
                </a:lnSpc>
              </a:pPr>
              <a:t>10</a:t>
            </a:fld>
            <a:endParaRPr lang="fr-FR" sz="1300" b="0" strike="noStrike" spc="-1">
              <a:latin typeface="Arial"/>
            </a:endParaRPr>
          </a:p>
        </p:txBody>
      </p:sp>
      <p:sp>
        <p:nvSpPr>
          <p:cNvPr id="776" name="CustomShape 5"/>
          <p:cNvSpPr/>
          <p:nvPr/>
        </p:nvSpPr>
        <p:spPr>
          <a:xfrm>
            <a:off x="4017960" y="9721800"/>
            <a:ext cx="3064320" cy="494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100000"/>
              </a:lnSpc>
            </a:pPr>
            <a:fld id="{2F23E7AD-C62B-4A80-8A23-8B3EAD42685C}" type="slidenum">
              <a:rPr lang="fr-FR" sz="1300" b="0" strike="noStrike" spc="-1">
                <a:solidFill>
                  <a:srgbClr val="000000"/>
                </a:solidFill>
                <a:latin typeface="Times New Roman"/>
                <a:ea typeface="+mn-ea"/>
              </a:rPr>
              <a:pPr algn="r">
                <a:lnSpc>
                  <a:spcPct val="100000"/>
                </a:lnSpc>
              </a:pPr>
              <a:t>10</a:t>
            </a:fld>
            <a:endParaRPr lang="fr-FR" sz="1300" b="0" strike="noStrike" spc="-1">
              <a:latin typeface="Arial"/>
            </a:endParaRPr>
          </a:p>
        </p:txBody>
      </p:sp>
      <p:sp>
        <p:nvSpPr>
          <p:cNvPr id="777" name="PlaceHolder 6"/>
          <p:cNvSpPr>
            <a:spLocks noGrp="1" noRot="1" noChangeAspect="1"/>
          </p:cNvSpPr>
          <p:nvPr>
            <p:ph type="sldImg"/>
          </p:nvPr>
        </p:nvSpPr>
        <p:spPr>
          <a:xfrm>
            <a:off x="992188" y="777875"/>
            <a:ext cx="5113337" cy="3835400"/>
          </a:xfrm>
          <a:prstGeom prst="rect">
            <a:avLst/>
          </a:prstGeom>
        </p:spPr>
      </p:sp>
      <p:sp>
        <p:nvSpPr>
          <p:cNvPr id="778" name="CustomShape 7"/>
          <p:cNvSpPr/>
          <p:nvPr/>
        </p:nvSpPr>
        <p:spPr>
          <a:xfrm>
            <a:off x="709560" y="4861080"/>
            <a:ext cx="5679000" cy="4605840"/>
          </a:xfrm>
          <a:prstGeom prst="rect">
            <a:avLst/>
          </a:prstGeom>
          <a:noFill/>
          <a:ln>
            <a:noFill/>
          </a:ln>
        </p:spPr>
        <p:style>
          <a:lnRef idx="0">
            <a:scrgbClr r="0" g="0" b="0"/>
          </a:lnRef>
          <a:fillRef idx="0">
            <a:scrgbClr r="0" g="0" b="0"/>
          </a:fillRef>
          <a:effectRef idx="0">
            <a:scrgbClr r="0" g="0" b="0"/>
          </a:effectRef>
          <a:fontRef idx="minor"/>
        </p:style>
      </p:sp>
      <p:sp>
        <p:nvSpPr>
          <p:cNvPr id="779" name="PlaceHolder 8"/>
          <p:cNvSpPr>
            <a:spLocks noGrp="1"/>
          </p:cNvSpPr>
          <p:nvPr>
            <p:ph type="body"/>
          </p:nvPr>
        </p:nvSpPr>
        <p:spPr>
          <a:xfrm>
            <a:off x="709560" y="4861080"/>
            <a:ext cx="5661360" cy="4586760"/>
          </a:xfrm>
          <a:prstGeom prst="rect">
            <a:avLst/>
          </a:prstGeom>
        </p:spPr>
        <p:txBody>
          <a:bodyPr lIns="0" tIns="0" rIns="0" bIns="0"/>
          <a:lstStyle/>
          <a:p>
            <a:pPr marL="216000" indent="-215280">
              <a:lnSpc>
                <a:spcPct val="100000"/>
              </a:lnSpc>
              <a:spcBef>
                <a:spcPts val="425"/>
              </a:spcBef>
            </a:pPr>
            <a:r>
              <a:rPr lang="fr-FR" sz="2000" b="1" strike="noStrike" spc="-1" dirty="0">
                <a:latin typeface="Times New Roman"/>
              </a:rPr>
              <a:t>Prendre le temps d’insister sur ce que sont les compétences numériques :</a:t>
            </a:r>
            <a:endParaRPr lang="fr-FR" sz="2000" b="0" strike="noStrike" spc="-1" dirty="0">
              <a:latin typeface="Arial"/>
            </a:endParaRPr>
          </a:p>
          <a:p>
            <a:pPr marL="216000" indent="-215280">
              <a:lnSpc>
                <a:spcPct val="100000"/>
              </a:lnSpc>
              <a:spcBef>
                <a:spcPts val="425"/>
              </a:spcBef>
            </a:pPr>
            <a:endParaRPr lang="fr-FR" sz="2000" b="0" strike="noStrike" spc="-1" dirty="0">
              <a:latin typeface="Arial"/>
            </a:endParaRPr>
          </a:p>
          <a:p>
            <a:pPr marL="216000" indent="-215280">
              <a:lnSpc>
                <a:spcPct val="100000"/>
              </a:lnSpc>
              <a:spcBef>
                <a:spcPts val="425"/>
              </a:spcBef>
            </a:pPr>
            <a:r>
              <a:rPr lang="fr-FR" sz="2000" b="1" strike="noStrike" spc="-1" dirty="0">
                <a:latin typeface="Times New Roman"/>
              </a:rPr>
              <a:t>S’appuyer sur les 5 domaines en faisant un petit commentaire de présentation à chaque fois ? </a:t>
            </a:r>
            <a:endParaRPr lang="fr-FR" sz="2000" b="0" strike="noStrike" spc="-1" dirty="0">
              <a:latin typeface="Arial"/>
            </a:endParaRPr>
          </a:p>
          <a:p>
            <a:pPr marL="216000" indent="-215280">
              <a:lnSpc>
                <a:spcPct val="100000"/>
              </a:lnSpc>
              <a:spcBef>
                <a:spcPts val="425"/>
              </a:spcBef>
            </a:pPr>
            <a:endParaRPr lang="fr-FR" sz="2000" b="0" strike="noStrike" spc="-1" dirty="0">
              <a:latin typeface="Arial"/>
            </a:endParaRPr>
          </a:p>
          <a:p>
            <a:pPr marL="216000" indent="-215280">
              <a:lnSpc>
                <a:spcPct val="100000"/>
              </a:lnSpc>
              <a:spcBef>
                <a:spcPts val="425"/>
              </a:spcBef>
            </a:pPr>
            <a:endParaRPr lang="fr-FR" sz="2000" b="0" strike="noStrike" spc="-1" dirty="0">
              <a:latin typeface="Arial"/>
            </a:endParaRPr>
          </a:p>
          <a:p>
            <a:pPr marL="216000" indent="-215280">
              <a:lnSpc>
                <a:spcPct val="100000"/>
              </a:lnSpc>
              <a:spcBef>
                <a:spcPts val="425"/>
              </a:spcBef>
            </a:pPr>
            <a:endParaRPr lang="fr-FR" sz="2000" b="0" strike="noStrike" spc="-1" dirty="0">
              <a:latin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 name="CustomShape 1"/>
          <p:cNvSpPr/>
          <p:nvPr/>
        </p:nvSpPr>
        <p:spPr>
          <a:xfrm>
            <a:off x="4017960" y="9721800"/>
            <a:ext cx="3058200" cy="489600"/>
          </a:xfrm>
          <a:prstGeom prst="rect">
            <a:avLst/>
          </a:prstGeom>
          <a:noFill/>
          <a:ln w="9360">
            <a:noFill/>
          </a:ln>
        </p:spPr>
        <p:style>
          <a:lnRef idx="0">
            <a:scrgbClr r="0" g="0" b="0"/>
          </a:lnRef>
          <a:fillRef idx="0">
            <a:scrgbClr r="0" g="0" b="0"/>
          </a:fillRef>
          <a:effectRef idx="0">
            <a:scrgbClr r="0" g="0" b="0"/>
          </a:effectRef>
          <a:fontRef idx="minor"/>
        </p:style>
        <p:txBody>
          <a:bodyPr lIns="0" tIns="0" rIns="0" bIns="0" anchor="b"/>
          <a:lstStyle/>
          <a:p>
            <a:pPr algn="r">
              <a:lnSpc>
                <a:spcPct val="93000"/>
              </a:lnSpc>
            </a:pPr>
            <a:fld id="{2453947E-95C9-4868-AA1F-D2E7AB14B9F2}" type="slidenum">
              <a:rPr lang="fr-FR" sz="1300" b="0" strike="noStrike" spc="-1">
                <a:solidFill>
                  <a:srgbClr val="000000"/>
                </a:solidFill>
                <a:latin typeface="Times New Roman"/>
                <a:ea typeface="+mn-ea"/>
              </a:rPr>
              <a:pPr algn="r">
                <a:lnSpc>
                  <a:spcPct val="93000"/>
                </a:lnSpc>
              </a:pPr>
              <a:t>11</a:t>
            </a:fld>
            <a:endParaRPr lang="fr-FR" sz="1300" b="0" strike="noStrike" spc="-1">
              <a:latin typeface="Arial"/>
            </a:endParaRPr>
          </a:p>
        </p:txBody>
      </p:sp>
      <p:sp>
        <p:nvSpPr>
          <p:cNvPr id="773" name="CustomShape 2"/>
          <p:cNvSpPr/>
          <p:nvPr/>
        </p:nvSpPr>
        <p:spPr>
          <a:xfrm>
            <a:off x="4017960" y="9721800"/>
            <a:ext cx="3062880" cy="494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3000"/>
              </a:lnSpc>
            </a:pPr>
            <a:fld id="{CFDA790D-4549-4F9B-B2C7-5180D6F22131}" type="slidenum">
              <a:rPr lang="fr-FR" sz="1300" b="0" strike="noStrike" spc="-1">
                <a:solidFill>
                  <a:srgbClr val="000000"/>
                </a:solidFill>
                <a:latin typeface="Times New Roman"/>
                <a:ea typeface="+mn-ea"/>
              </a:rPr>
              <a:pPr algn="r">
                <a:lnSpc>
                  <a:spcPct val="93000"/>
                </a:lnSpc>
              </a:pPr>
              <a:t>11</a:t>
            </a:fld>
            <a:endParaRPr lang="fr-FR" sz="1300" b="0" strike="noStrike" spc="-1">
              <a:latin typeface="Arial"/>
            </a:endParaRPr>
          </a:p>
        </p:txBody>
      </p:sp>
      <p:sp>
        <p:nvSpPr>
          <p:cNvPr id="774" name="CustomShape 3"/>
          <p:cNvSpPr/>
          <p:nvPr/>
        </p:nvSpPr>
        <p:spPr>
          <a:xfrm>
            <a:off x="4017960" y="9721800"/>
            <a:ext cx="3066120" cy="49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3000"/>
              </a:lnSpc>
            </a:pPr>
            <a:fld id="{070FEDA6-4444-4624-B12E-F38B93DABD3F}" type="slidenum">
              <a:rPr lang="fr-FR" sz="1300" b="0" strike="noStrike" spc="-1">
                <a:solidFill>
                  <a:srgbClr val="000000"/>
                </a:solidFill>
                <a:latin typeface="Times New Roman"/>
                <a:ea typeface="+mn-ea"/>
              </a:rPr>
              <a:pPr algn="r">
                <a:lnSpc>
                  <a:spcPct val="93000"/>
                </a:lnSpc>
              </a:pPr>
              <a:t>11</a:t>
            </a:fld>
            <a:endParaRPr lang="fr-FR" sz="1300" b="0" strike="noStrike" spc="-1">
              <a:latin typeface="Arial"/>
            </a:endParaRPr>
          </a:p>
        </p:txBody>
      </p:sp>
      <p:sp>
        <p:nvSpPr>
          <p:cNvPr id="775" name="CustomShape 4"/>
          <p:cNvSpPr/>
          <p:nvPr/>
        </p:nvSpPr>
        <p:spPr>
          <a:xfrm>
            <a:off x="4017960" y="9721800"/>
            <a:ext cx="3067560" cy="4975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3000"/>
              </a:lnSpc>
            </a:pPr>
            <a:fld id="{799EDAFA-9694-4CA0-B49B-5C5E3E5E38A5}" type="slidenum">
              <a:rPr lang="fr-FR" sz="1300" b="0" strike="noStrike" spc="-1">
                <a:solidFill>
                  <a:srgbClr val="000000"/>
                </a:solidFill>
                <a:latin typeface="Times New Roman"/>
                <a:ea typeface="+mn-ea"/>
              </a:rPr>
              <a:pPr algn="r">
                <a:lnSpc>
                  <a:spcPct val="93000"/>
                </a:lnSpc>
              </a:pPr>
              <a:t>11</a:t>
            </a:fld>
            <a:endParaRPr lang="fr-FR" sz="1300" b="0" strike="noStrike" spc="-1">
              <a:latin typeface="Arial"/>
            </a:endParaRPr>
          </a:p>
        </p:txBody>
      </p:sp>
      <p:sp>
        <p:nvSpPr>
          <p:cNvPr id="776" name="CustomShape 5"/>
          <p:cNvSpPr/>
          <p:nvPr/>
        </p:nvSpPr>
        <p:spPr>
          <a:xfrm>
            <a:off x="4017960" y="9721800"/>
            <a:ext cx="3064320" cy="494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100000"/>
              </a:lnSpc>
            </a:pPr>
            <a:fld id="{2F23E7AD-C62B-4A80-8A23-8B3EAD42685C}" type="slidenum">
              <a:rPr lang="fr-FR" sz="1300" b="0" strike="noStrike" spc="-1">
                <a:solidFill>
                  <a:srgbClr val="000000"/>
                </a:solidFill>
                <a:latin typeface="Times New Roman"/>
                <a:ea typeface="+mn-ea"/>
              </a:rPr>
              <a:pPr algn="r">
                <a:lnSpc>
                  <a:spcPct val="100000"/>
                </a:lnSpc>
              </a:pPr>
              <a:t>11</a:t>
            </a:fld>
            <a:endParaRPr lang="fr-FR" sz="1300" b="0" strike="noStrike" spc="-1">
              <a:latin typeface="Arial"/>
            </a:endParaRPr>
          </a:p>
        </p:txBody>
      </p:sp>
      <p:sp>
        <p:nvSpPr>
          <p:cNvPr id="777" name="PlaceHolder 6"/>
          <p:cNvSpPr>
            <a:spLocks noGrp="1" noRot="1" noChangeAspect="1"/>
          </p:cNvSpPr>
          <p:nvPr>
            <p:ph type="sldImg"/>
          </p:nvPr>
        </p:nvSpPr>
        <p:spPr>
          <a:xfrm>
            <a:off x="992188" y="777875"/>
            <a:ext cx="5113337" cy="3835400"/>
          </a:xfrm>
          <a:prstGeom prst="rect">
            <a:avLst/>
          </a:prstGeom>
        </p:spPr>
      </p:sp>
      <p:sp>
        <p:nvSpPr>
          <p:cNvPr id="778" name="CustomShape 7"/>
          <p:cNvSpPr/>
          <p:nvPr/>
        </p:nvSpPr>
        <p:spPr>
          <a:xfrm>
            <a:off x="709560" y="4861080"/>
            <a:ext cx="5679000" cy="4605840"/>
          </a:xfrm>
          <a:prstGeom prst="rect">
            <a:avLst/>
          </a:prstGeom>
          <a:noFill/>
          <a:ln>
            <a:noFill/>
          </a:ln>
        </p:spPr>
        <p:style>
          <a:lnRef idx="0">
            <a:scrgbClr r="0" g="0" b="0"/>
          </a:lnRef>
          <a:fillRef idx="0">
            <a:scrgbClr r="0" g="0" b="0"/>
          </a:fillRef>
          <a:effectRef idx="0">
            <a:scrgbClr r="0" g="0" b="0"/>
          </a:effectRef>
          <a:fontRef idx="minor"/>
        </p:style>
      </p:sp>
      <p:sp>
        <p:nvSpPr>
          <p:cNvPr id="779" name="PlaceHolder 8"/>
          <p:cNvSpPr>
            <a:spLocks noGrp="1"/>
          </p:cNvSpPr>
          <p:nvPr>
            <p:ph type="body"/>
          </p:nvPr>
        </p:nvSpPr>
        <p:spPr>
          <a:xfrm>
            <a:off x="709560" y="4861080"/>
            <a:ext cx="5661360" cy="4586760"/>
          </a:xfrm>
          <a:prstGeom prst="rect">
            <a:avLst/>
          </a:prstGeom>
        </p:spPr>
        <p:txBody>
          <a:bodyPr lIns="0" tIns="0" rIns="0" bIns="0"/>
          <a:lstStyle/>
          <a:p>
            <a:pPr marL="216000" indent="-215280">
              <a:lnSpc>
                <a:spcPct val="100000"/>
              </a:lnSpc>
              <a:spcBef>
                <a:spcPts val="425"/>
              </a:spcBef>
            </a:pPr>
            <a:r>
              <a:rPr lang="fr-FR" sz="2000" b="1" strike="noStrike" spc="-1" dirty="0">
                <a:latin typeface="Times New Roman"/>
              </a:rPr>
              <a:t>Prendre le temps d’insister sur ce que sont les compétences numériques :</a:t>
            </a:r>
            <a:endParaRPr lang="fr-FR" sz="2000" b="0" strike="noStrike" spc="-1" dirty="0">
              <a:latin typeface="Arial"/>
            </a:endParaRPr>
          </a:p>
          <a:p>
            <a:pPr marL="216000" indent="-215280">
              <a:lnSpc>
                <a:spcPct val="100000"/>
              </a:lnSpc>
              <a:spcBef>
                <a:spcPts val="425"/>
              </a:spcBef>
            </a:pPr>
            <a:endParaRPr lang="fr-FR" sz="2000" b="0" strike="noStrike" spc="-1" dirty="0">
              <a:latin typeface="Arial"/>
            </a:endParaRPr>
          </a:p>
          <a:p>
            <a:pPr marL="216000" indent="-215280">
              <a:lnSpc>
                <a:spcPct val="100000"/>
              </a:lnSpc>
              <a:spcBef>
                <a:spcPts val="425"/>
              </a:spcBef>
            </a:pPr>
            <a:r>
              <a:rPr lang="fr-FR" sz="2000" b="1" strike="noStrike" spc="-1" dirty="0">
                <a:latin typeface="Times New Roman"/>
              </a:rPr>
              <a:t>S’appuyer sur les 5 domaines en faisant un petit commentaire de présentation à chaque fois ? </a:t>
            </a:r>
          </a:p>
          <a:p>
            <a:pPr marL="216000" indent="-215280">
              <a:lnSpc>
                <a:spcPct val="100000"/>
              </a:lnSpc>
              <a:spcBef>
                <a:spcPts val="425"/>
              </a:spcBef>
            </a:pPr>
            <a:r>
              <a:rPr lang="fr-FR" sz="2000" b="1" strike="noStrike" spc="-1" dirty="0">
                <a:latin typeface="Times New Roman"/>
              </a:rPr>
              <a:t>Préciser que dans un premier temps pour les élèves le </a:t>
            </a:r>
            <a:r>
              <a:rPr lang="fr-FR" sz="2000" b="1" strike="noStrike" spc="-1" dirty="0" err="1">
                <a:latin typeface="Times New Roman"/>
              </a:rPr>
              <a:t>nnombre</a:t>
            </a:r>
            <a:r>
              <a:rPr lang="fr-FR" sz="2000" b="1" strike="noStrike" spc="-1" baseline="0" dirty="0">
                <a:latin typeface="Times New Roman"/>
              </a:rPr>
              <a:t> d </a:t>
            </a:r>
            <a:r>
              <a:rPr lang="fr-FR" sz="2000" b="1" strike="noStrike" spc="-1" baseline="0" dirty="0" err="1">
                <a:latin typeface="Times New Roman"/>
              </a:rPr>
              <a:t>eniveaux</a:t>
            </a:r>
            <a:r>
              <a:rPr lang="fr-FR" sz="2000" b="1" strike="noStrike" spc="-1" baseline="0" dirty="0">
                <a:latin typeface="Times New Roman"/>
              </a:rPr>
              <a:t> est borné à 4 afin de les encourager et qu’il faut avoir au moins validé un niveau 1 dans 5 domaines de compétences pour prétendre à la certification</a:t>
            </a:r>
            <a:endParaRPr lang="fr-FR" sz="2000" b="0" strike="noStrike" spc="-1" dirty="0">
              <a:latin typeface="Arial"/>
            </a:endParaRPr>
          </a:p>
          <a:p>
            <a:pPr marL="216000" indent="-215280">
              <a:lnSpc>
                <a:spcPct val="100000"/>
              </a:lnSpc>
              <a:spcBef>
                <a:spcPts val="425"/>
              </a:spcBef>
            </a:pPr>
            <a:endParaRPr lang="fr-FR" sz="2000" b="0" strike="noStrike" spc="-1" dirty="0">
              <a:latin typeface="Arial"/>
            </a:endParaRPr>
          </a:p>
          <a:p>
            <a:pPr marL="216000" indent="-215280">
              <a:lnSpc>
                <a:spcPct val="100000"/>
              </a:lnSpc>
              <a:spcBef>
                <a:spcPts val="425"/>
              </a:spcBef>
            </a:pPr>
            <a:endParaRPr lang="fr-FR" sz="2000" b="0" strike="noStrike" spc="-1" dirty="0">
              <a:latin typeface="Arial"/>
            </a:endParaRPr>
          </a:p>
          <a:p>
            <a:pPr marL="216000" indent="-215280">
              <a:lnSpc>
                <a:spcPct val="100000"/>
              </a:lnSpc>
              <a:spcBef>
                <a:spcPts val="425"/>
              </a:spcBef>
            </a:pPr>
            <a:endParaRPr lang="fr-FR" sz="2000" b="0" strike="noStrike" spc="-1" dirty="0">
              <a:latin typeface="Arial"/>
            </a:endParaRPr>
          </a:p>
        </p:txBody>
      </p:sp>
    </p:spTree>
    <p:extLst>
      <p:ext uri="{BB962C8B-B14F-4D97-AF65-F5344CB8AC3E}">
        <p14:creationId xmlns:p14="http://schemas.microsoft.com/office/powerpoint/2010/main" val="697940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 name="CustomShape 1"/>
          <p:cNvSpPr/>
          <p:nvPr/>
        </p:nvSpPr>
        <p:spPr>
          <a:xfrm>
            <a:off x="4017960" y="9721800"/>
            <a:ext cx="3058200" cy="489600"/>
          </a:xfrm>
          <a:prstGeom prst="rect">
            <a:avLst/>
          </a:prstGeom>
          <a:noFill/>
          <a:ln w="9360">
            <a:noFill/>
          </a:ln>
        </p:spPr>
        <p:style>
          <a:lnRef idx="0">
            <a:scrgbClr r="0" g="0" b="0"/>
          </a:lnRef>
          <a:fillRef idx="0">
            <a:scrgbClr r="0" g="0" b="0"/>
          </a:fillRef>
          <a:effectRef idx="0">
            <a:scrgbClr r="0" g="0" b="0"/>
          </a:effectRef>
          <a:fontRef idx="minor"/>
        </p:style>
        <p:txBody>
          <a:bodyPr lIns="0" tIns="0" rIns="0" bIns="0" anchor="b"/>
          <a:lstStyle/>
          <a:p>
            <a:pPr marL="0" marR="0" lvl="0" indent="0" algn="r" defTabSz="914400" rtl="0" eaLnBrk="1" fontAlgn="auto" latinLnBrk="0" hangingPunct="1">
              <a:lnSpc>
                <a:spcPct val="93000"/>
              </a:lnSpc>
              <a:spcBef>
                <a:spcPts val="0"/>
              </a:spcBef>
              <a:spcAft>
                <a:spcPts val="0"/>
              </a:spcAft>
              <a:buClrTx/>
              <a:buSzTx/>
              <a:buFontTx/>
              <a:buNone/>
              <a:tabLst/>
              <a:defRPr/>
            </a:pPr>
            <a:fld id="{2453947E-95C9-4868-AA1F-D2E7AB14B9F2}" type="slidenum">
              <a:rPr kumimoji="0" lang="fr-FR" sz="1300" b="0" i="0" u="none" strike="noStrike" kern="1200" cap="none" spc="-1" normalizeH="0" baseline="0" noProof="0">
                <a:ln>
                  <a:noFill/>
                </a:ln>
                <a:solidFill>
                  <a:srgbClr val="000000"/>
                </a:solidFill>
                <a:effectLst/>
                <a:uLnTx/>
                <a:uFillTx/>
                <a:latin typeface="Times New Roman"/>
                <a:ea typeface="DejaVu Sans"/>
                <a:cs typeface="DejaVu Sans"/>
              </a:rPr>
              <a:pPr marL="0" marR="0" lvl="0" indent="0" algn="r" defTabSz="914400" rtl="0" eaLnBrk="1" fontAlgn="auto" latinLnBrk="0" hangingPunct="1">
                <a:lnSpc>
                  <a:spcPct val="93000"/>
                </a:lnSpc>
                <a:spcBef>
                  <a:spcPts val="0"/>
                </a:spcBef>
                <a:spcAft>
                  <a:spcPts val="0"/>
                </a:spcAft>
                <a:buClrTx/>
                <a:buSzTx/>
                <a:buFontTx/>
                <a:buNone/>
                <a:tabLst/>
                <a:defRPr/>
              </a:pPr>
              <a:t>12</a:t>
            </a:fld>
            <a:endParaRPr kumimoji="0" lang="fr-FR" sz="1300" b="0" i="0" u="none" strike="noStrike" kern="1200" cap="none" spc="-1" normalizeH="0" baseline="0" noProof="0">
              <a:ln>
                <a:noFill/>
              </a:ln>
              <a:solidFill>
                <a:prstClr val="black"/>
              </a:solidFill>
              <a:effectLst/>
              <a:uLnTx/>
              <a:uFillTx/>
              <a:latin typeface="Arial"/>
              <a:ea typeface="DejaVu Sans"/>
              <a:cs typeface="DejaVu Sans"/>
            </a:endParaRPr>
          </a:p>
        </p:txBody>
      </p:sp>
      <p:sp>
        <p:nvSpPr>
          <p:cNvPr id="773" name="CustomShape 2"/>
          <p:cNvSpPr/>
          <p:nvPr/>
        </p:nvSpPr>
        <p:spPr>
          <a:xfrm>
            <a:off x="4017960" y="9721800"/>
            <a:ext cx="3062880" cy="494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marL="0" marR="0" lvl="0" indent="0" algn="r" defTabSz="914400" rtl="0" eaLnBrk="1" fontAlgn="auto" latinLnBrk="0" hangingPunct="1">
              <a:lnSpc>
                <a:spcPct val="93000"/>
              </a:lnSpc>
              <a:spcBef>
                <a:spcPts val="0"/>
              </a:spcBef>
              <a:spcAft>
                <a:spcPts val="0"/>
              </a:spcAft>
              <a:buClrTx/>
              <a:buSzTx/>
              <a:buFontTx/>
              <a:buNone/>
              <a:tabLst/>
              <a:defRPr/>
            </a:pPr>
            <a:fld id="{CFDA790D-4549-4F9B-B2C7-5180D6F22131}" type="slidenum">
              <a:rPr kumimoji="0" lang="fr-FR" sz="1300" b="0" i="0" u="none" strike="noStrike" kern="1200" cap="none" spc="-1" normalizeH="0" baseline="0" noProof="0">
                <a:ln>
                  <a:noFill/>
                </a:ln>
                <a:solidFill>
                  <a:srgbClr val="000000"/>
                </a:solidFill>
                <a:effectLst/>
                <a:uLnTx/>
                <a:uFillTx/>
                <a:latin typeface="Times New Roman"/>
                <a:ea typeface="DejaVu Sans"/>
                <a:cs typeface="DejaVu Sans"/>
              </a:rPr>
              <a:pPr marL="0" marR="0" lvl="0" indent="0" algn="r" defTabSz="914400" rtl="0" eaLnBrk="1" fontAlgn="auto" latinLnBrk="0" hangingPunct="1">
                <a:lnSpc>
                  <a:spcPct val="93000"/>
                </a:lnSpc>
                <a:spcBef>
                  <a:spcPts val="0"/>
                </a:spcBef>
                <a:spcAft>
                  <a:spcPts val="0"/>
                </a:spcAft>
                <a:buClrTx/>
                <a:buSzTx/>
                <a:buFontTx/>
                <a:buNone/>
                <a:tabLst/>
                <a:defRPr/>
              </a:pPr>
              <a:t>12</a:t>
            </a:fld>
            <a:endParaRPr kumimoji="0" lang="fr-FR" sz="1300" b="0" i="0" u="none" strike="noStrike" kern="1200" cap="none" spc="-1" normalizeH="0" baseline="0" noProof="0">
              <a:ln>
                <a:noFill/>
              </a:ln>
              <a:solidFill>
                <a:prstClr val="black"/>
              </a:solidFill>
              <a:effectLst/>
              <a:uLnTx/>
              <a:uFillTx/>
              <a:latin typeface="Arial"/>
              <a:ea typeface="DejaVu Sans"/>
              <a:cs typeface="DejaVu Sans"/>
            </a:endParaRPr>
          </a:p>
        </p:txBody>
      </p:sp>
      <p:sp>
        <p:nvSpPr>
          <p:cNvPr id="774" name="CustomShape 3"/>
          <p:cNvSpPr/>
          <p:nvPr/>
        </p:nvSpPr>
        <p:spPr>
          <a:xfrm>
            <a:off x="4017960" y="9721800"/>
            <a:ext cx="3066120" cy="49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marL="0" marR="0" lvl="0" indent="0" algn="r" defTabSz="914400" rtl="0" eaLnBrk="1" fontAlgn="auto" latinLnBrk="0" hangingPunct="1">
              <a:lnSpc>
                <a:spcPct val="93000"/>
              </a:lnSpc>
              <a:spcBef>
                <a:spcPts val="0"/>
              </a:spcBef>
              <a:spcAft>
                <a:spcPts val="0"/>
              </a:spcAft>
              <a:buClrTx/>
              <a:buSzTx/>
              <a:buFontTx/>
              <a:buNone/>
              <a:tabLst/>
              <a:defRPr/>
            </a:pPr>
            <a:fld id="{070FEDA6-4444-4624-B12E-F38B93DABD3F}" type="slidenum">
              <a:rPr kumimoji="0" lang="fr-FR" sz="1300" b="0" i="0" u="none" strike="noStrike" kern="1200" cap="none" spc="-1" normalizeH="0" baseline="0" noProof="0">
                <a:ln>
                  <a:noFill/>
                </a:ln>
                <a:solidFill>
                  <a:srgbClr val="000000"/>
                </a:solidFill>
                <a:effectLst/>
                <a:uLnTx/>
                <a:uFillTx/>
                <a:latin typeface="Times New Roman"/>
                <a:ea typeface="DejaVu Sans"/>
                <a:cs typeface="DejaVu Sans"/>
              </a:rPr>
              <a:pPr marL="0" marR="0" lvl="0" indent="0" algn="r" defTabSz="914400" rtl="0" eaLnBrk="1" fontAlgn="auto" latinLnBrk="0" hangingPunct="1">
                <a:lnSpc>
                  <a:spcPct val="93000"/>
                </a:lnSpc>
                <a:spcBef>
                  <a:spcPts val="0"/>
                </a:spcBef>
                <a:spcAft>
                  <a:spcPts val="0"/>
                </a:spcAft>
                <a:buClrTx/>
                <a:buSzTx/>
                <a:buFontTx/>
                <a:buNone/>
                <a:tabLst/>
                <a:defRPr/>
              </a:pPr>
              <a:t>12</a:t>
            </a:fld>
            <a:endParaRPr kumimoji="0" lang="fr-FR" sz="1300" b="0" i="0" u="none" strike="noStrike" kern="1200" cap="none" spc="-1" normalizeH="0" baseline="0" noProof="0">
              <a:ln>
                <a:noFill/>
              </a:ln>
              <a:solidFill>
                <a:prstClr val="black"/>
              </a:solidFill>
              <a:effectLst/>
              <a:uLnTx/>
              <a:uFillTx/>
              <a:latin typeface="Arial"/>
              <a:ea typeface="DejaVu Sans"/>
              <a:cs typeface="DejaVu Sans"/>
            </a:endParaRPr>
          </a:p>
        </p:txBody>
      </p:sp>
      <p:sp>
        <p:nvSpPr>
          <p:cNvPr id="775" name="CustomShape 4"/>
          <p:cNvSpPr/>
          <p:nvPr/>
        </p:nvSpPr>
        <p:spPr>
          <a:xfrm>
            <a:off x="4017960" y="9721800"/>
            <a:ext cx="3067560" cy="4975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marL="0" marR="0" lvl="0" indent="0" algn="r" defTabSz="914400" rtl="0" eaLnBrk="1" fontAlgn="auto" latinLnBrk="0" hangingPunct="1">
              <a:lnSpc>
                <a:spcPct val="93000"/>
              </a:lnSpc>
              <a:spcBef>
                <a:spcPts val="0"/>
              </a:spcBef>
              <a:spcAft>
                <a:spcPts val="0"/>
              </a:spcAft>
              <a:buClrTx/>
              <a:buSzTx/>
              <a:buFontTx/>
              <a:buNone/>
              <a:tabLst/>
              <a:defRPr/>
            </a:pPr>
            <a:fld id="{799EDAFA-9694-4CA0-B49B-5C5E3E5E38A5}" type="slidenum">
              <a:rPr kumimoji="0" lang="fr-FR" sz="1300" b="0" i="0" u="none" strike="noStrike" kern="1200" cap="none" spc="-1" normalizeH="0" baseline="0" noProof="0">
                <a:ln>
                  <a:noFill/>
                </a:ln>
                <a:solidFill>
                  <a:srgbClr val="000000"/>
                </a:solidFill>
                <a:effectLst/>
                <a:uLnTx/>
                <a:uFillTx/>
                <a:latin typeface="Times New Roman"/>
                <a:ea typeface="DejaVu Sans"/>
                <a:cs typeface="DejaVu Sans"/>
              </a:rPr>
              <a:pPr marL="0" marR="0" lvl="0" indent="0" algn="r" defTabSz="914400" rtl="0" eaLnBrk="1" fontAlgn="auto" latinLnBrk="0" hangingPunct="1">
                <a:lnSpc>
                  <a:spcPct val="93000"/>
                </a:lnSpc>
                <a:spcBef>
                  <a:spcPts val="0"/>
                </a:spcBef>
                <a:spcAft>
                  <a:spcPts val="0"/>
                </a:spcAft>
                <a:buClrTx/>
                <a:buSzTx/>
                <a:buFontTx/>
                <a:buNone/>
                <a:tabLst/>
                <a:defRPr/>
              </a:pPr>
              <a:t>12</a:t>
            </a:fld>
            <a:endParaRPr kumimoji="0" lang="fr-FR" sz="1300" b="0" i="0" u="none" strike="noStrike" kern="1200" cap="none" spc="-1" normalizeH="0" baseline="0" noProof="0">
              <a:ln>
                <a:noFill/>
              </a:ln>
              <a:solidFill>
                <a:prstClr val="black"/>
              </a:solidFill>
              <a:effectLst/>
              <a:uLnTx/>
              <a:uFillTx/>
              <a:latin typeface="Arial"/>
              <a:ea typeface="DejaVu Sans"/>
              <a:cs typeface="DejaVu Sans"/>
            </a:endParaRPr>
          </a:p>
        </p:txBody>
      </p:sp>
      <p:sp>
        <p:nvSpPr>
          <p:cNvPr id="776" name="CustomShape 5"/>
          <p:cNvSpPr/>
          <p:nvPr/>
        </p:nvSpPr>
        <p:spPr>
          <a:xfrm>
            <a:off x="4017960" y="9721800"/>
            <a:ext cx="3064320" cy="494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F23E7AD-C62B-4A80-8A23-8B3EAD42685C}" type="slidenum">
              <a:rPr kumimoji="0" lang="fr-FR" sz="1300" b="0" i="0" u="none" strike="noStrike" kern="1200" cap="none" spc="-1" normalizeH="0" baseline="0" noProof="0">
                <a:ln>
                  <a:noFill/>
                </a:ln>
                <a:solidFill>
                  <a:srgbClr val="000000"/>
                </a:solidFill>
                <a:effectLst/>
                <a:uLnTx/>
                <a:uFillTx/>
                <a:latin typeface="Times New Roman"/>
                <a:ea typeface="DejaVu Sans"/>
                <a:cs typeface="DejaVu San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300" b="0" i="0" u="none" strike="noStrike" kern="1200" cap="none" spc="-1" normalizeH="0" baseline="0" noProof="0">
              <a:ln>
                <a:noFill/>
              </a:ln>
              <a:solidFill>
                <a:prstClr val="black"/>
              </a:solidFill>
              <a:effectLst/>
              <a:uLnTx/>
              <a:uFillTx/>
              <a:latin typeface="Arial"/>
              <a:ea typeface="DejaVu Sans"/>
              <a:cs typeface="DejaVu Sans"/>
            </a:endParaRPr>
          </a:p>
        </p:txBody>
      </p:sp>
      <p:sp>
        <p:nvSpPr>
          <p:cNvPr id="777" name="PlaceHolder 6"/>
          <p:cNvSpPr>
            <a:spLocks noGrp="1" noRot="1" noChangeAspect="1"/>
          </p:cNvSpPr>
          <p:nvPr>
            <p:ph type="sldImg"/>
          </p:nvPr>
        </p:nvSpPr>
        <p:spPr>
          <a:xfrm>
            <a:off x="992188" y="777875"/>
            <a:ext cx="5113337" cy="3835400"/>
          </a:xfrm>
          <a:prstGeom prst="rect">
            <a:avLst/>
          </a:prstGeom>
        </p:spPr>
      </p:sp>
      <p:sp>
        <p:nvSpPr>
          <p:cNvPr id="778" name="CustomShape 7"/>
          <p:cNvSpPr/>
          <p:nvPr/>
        </p:nvSpPr>
        <p:spPr>
          <a:xfrm>
            <a:off x="709560" y="4861080"/>
            <a:ext cx="5679000" cy="4605840"/>
          </a:xfrm>
          <a:prstGeom prst="rect">
            <a:avLst/>
          </a:prstGeom>
          <a:noFill/>
          <a:ln>
            <a:noFill/>
          </a:ln>
        </p:spPr>
        <p:style>
          <a:lnRef idx="0">
            <a:scrgbClr r="0" g="0" b="0"/>
          </a:lnRef>
          <a:fillRef idx="0">
            <a:scrgbClr r="0" g="0" b="0"/>
          </a:fillRef>
          <a:effectRef idx="0">
            <a:scrgbClr r="0" g="0" b="0"/>
          </a:effectRef>
          <a:fontRef idx="minor"/>
        </p:style>
      </p:sp>
      <p:sp>
        <p:nvSpPr>
          <p:cNvPr id="779" name="PlaceHolder 8"/>
          <p:cNvSpPr>
            <a:spLocks noGrp="1"/>
          </p:cNvSpPr>
          <p:nvPr>
            <p:ph type="body"/>
          </p:nvPr>
        </p:nvSpPr>
        <p:spPr>
          <a:xfrm>
            <a:off x="709560" y="4861080"/>
            <a:ext cx="5661360" cy="4586760"/>
          </a:xfrm>
          <a:prstGeom prst="rect">
            <a:avLst/>
          </a:prstGeom>
        </p:spPr>
        <p:txBody>
          <a:bodyPr lIns="0" tIns="0" rIns="0" bIns="0"/>
          <a:lstStyle/>
          <a:p>
            <a:pPr marL="216000" indent="-215280">
              <a:lnSpc>
                <a:spcPct val="100000"/>
              </a:lnSpc>
              <a:spcBef>
                <a:spcPts val="425"/>
              </a:spcBef>
            </a:pPr>
            <a:r>
              <a:rPr lang="fr-FR" sz="2000" b="1" strike="noStrike" spc="-1" dirty="0">
                <a:latin typeface="Times New Roman"/>
              </a:rPr>
              <a:t>Prendre le temps d’insister sur ce que sont les compétences numériques :</a:t>
            </a:r>
            <a:endParaRPr lang="fr-FR" sz="2000" b="0" strike="noStrike" spc="-1" dirty="0">
              <a:latin typeface="Arial"/>
            </a:endParaRPr>
          </a:p>
          <a:p>
            <a:pPr marL="216000" indent="-215280">
              <a:lnSpc>
                <a:spcPct val="100000"/>
              </a:lnSpc>
              <a:spcBef>
                <a:spcPts val="425"/>
              </a:spcBef>
            </a:pPr>
            <a:endParaRPr lang="fr-FR" sz="2000" b="0" strike="noStrike" spc="-1" dirty="0">
              <a:latin typeface="Arial"/>
            </a:endParaRPr>
          </a:p>
          <a:p>
            <a:pPr marL="216000" indent="-215280">
              <a:lnSpc>
                <a:spcPct val="100000"/>
              </a:lnSpc>
              <a:spcBef>
                <a:spcPts val="425"/>
              </a:spcBef>
            </a:pPr>
            <a:r>
              <a:rPr lang="fr-FR" sz="2000" b="1" strike="noStrike" spc="-1" dirty="0">
                <a:latin typeface="Times New Roman"/>
              </a:rPr>
              <a:t>S’appuyer sur les 5 domaines en faisant un petit commentaire de présentation à chaque fois ? </a:t>
            </a:r>
          </a:p>
          <a:p>
            <a:pPr marL="216000" indent="-215280">
              <a:lnSpc>
                <a:spcPct val="100000"/>
              </a:lnSpc>
              <a:spcBef>
                <a:spcPts val="425"/>
              </a:spcBef>
            </a:pPr>
            <a:r>
              <a:rPr lang="fr-FR" sz="2000" b="1" strike="noStrike" spc="-1" dirty="0">
                <a:latin typeface="Times New Roman"/>
              </a:rPr>
              <a:t>Préciser que dans un premier temps pour les élèves le </a:t>
            </a:r>
            <a:r>
              <a:rPr lang="fr-FR" sz="2000" b="1" strike="noStrike" spc="-1" dirty="0" err="1">
                <a:latin typeface="Times New Roman"/>
              </a:rPr>
              <a:t>nnombre</a:t>
            </a:r>
            <a:r>
              <a:rPr lang="fr-FR" sz="2000" b="1" strike="noStrike" spc="-1" baseline="0" dirty="0">
                <a:latin typeface="Times New Roman"/>
              </a:rPr>
              <a:t> d </a:t>
            </a:r>
            <a:r>
              <a:rPr lang="fr-FR" sz="2000" b="1" strike="noStrike" spc="-1" baseline="0" dirty="0" err="1">
                <a:latin typeface="Times New Roman"/>
              </a:rPr>
              <a:t>eniveaux</a:t>
            </a:r>
            <a:r>
              <a:rPr lang="fr-FR" sz="2000" b="1" strike="noStrike" spc="-1" baseline="0" dirty="0">
                <a:latin typeface="Times New Roman"/>
              </a:rPr>
              <a:t> est borné à 4 afin de les encourager et qu’il faut avoir au moins validé un niveau 1 dans 5 domaines de compétences pour prétendre à la certification</a:t>
            </a:r>
            <a:endParaRPr lang="fr-FR" sz="2000" b="0" strike="noStrike" spc="-1" dirty="0">
              <a:latin typeface="Arial"/>
            </a:endParaRPr>
          </a:p>
          <a:p>
            <a:pPr marL="216000" indent="-215280">
              <a:lnSpc>
                <a:spcPct val="100000"/>
              </a:lnSpc>
              <a:spcBef>
                <a:spcPts val="425"/>
              </a:spcBef>
            </a:pPr>
            <a:endParaRPr lang="fr-FR" sz="2000" b="0" strike="noStrike" spc="-1" dirty="0">
              <a:latin typeface="Arial"/>
            </a:endParaRPr>
          </a:p>
          <a:p>
            <a:pPr marL="216000" indent="-215280">
              <a:lnSpc>
                <a:spcPct val="100000"/>
              </a:lnSpc>
              <a:spcBef>
                <a:spcPts val="425"/>
              </a:spcBef>
            </a:pPr>
            <a:endParaRPr lang="fr-FR" sz="2000" b="0" strike="noStrike" spc="-1" dirty="0">
              <a:latin typeface="Arial"/>
            </a:endParaRPr>
          </a:p>
          <a:p>
            <a:pPr marL="216000" indent="-215280">
              <a:lnSpc>
                <a:spcPct val="100000"/>
              </a:lnSpc>
              <a:spcBef>
                <a:spcPts val="425"/>
              </a:spcBef>
            </a:pPr>
            <a:endParaRPr lang="fr-FR" sz="2000" b="0" strike="noStrike" spc="-1" dirty="0">
              <a:latin typeface="Arial"/>
            </a:endParaRPr>
          </a:p>
        </p:txBody>
      </p:sp>
    </p:spTree>
    <p:extLst>
      <p:ext uri="{BB962C8B-B14F-4D97-AF65-F5344CB8AC3E}">
        <p14:creationId xmlns:p14="http://schemas.microsoft.com/office/powerpoint/2010/main" val="4228272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 name="CustomShape 1"/>
          <p:cNvSpPr/>
          <p:nvPr/>
        </p:nvSpPr>
        <p:spPr>
          <a:xfrm>
            <a:off x="4017960" y="9721800"/>
            <a:ext cx="3058200" cy="489600"/>
          </a:xfrm>
          <a:prstGeom prst="rect">
            <a:avLst/>
          </a:prstGeom>
          <a:noFill/>
          <a:ln w="9360">
            <a:noFill/>
          </a:ln>
        </p:spPr>
        <p:style>
          <a:lnRef idx="0">
            <a:scrgbClr r="0" g="0" b="0"/>
          </a:lnRef>
          <a:fillRef idx="0">
            <a:scrgbClr r="0" g="0" b="0"/>
          </a:fillRef>
          <a:effectRef idx="0">
            <a:scrgbClr r="0" g="0" b="0"/>
          </a:effectRef>
          <a:fontRef idx="minor"/>
        </p:style>
        <p:txBody>
          <a:bodyPr lIns="0" tIns="0" rIns="0" bIns="0" anchor="b"/>
          <a:lstStyle/>
          <a:p>
            <a:pPr marL="0" marR="0" lvl="0" indent="0" algn="r" defTabSz="914400" rtl="0" eaLnBrk="1" fontAlgn="auto" latinLnBrk="0" hangingPunct="1">
              <a:lnSpc>
                <a:spcPct val="93000"/>
              </a:lnSpc>
              <a:spcBef>
                <a:spcPts val="0"/>
              </a:spcBef>
              <a:spcAft>
                <a:spcPts val="0"/>
              </a:spcAft>
              <a:buClrTx/>
              <a:buSzTx/>
              <a:buFontTx/>
              <a:buNone/>
              <a:tabLst/>
              <a:defRPr/>
            </a:pPr>
            <a:fld id="{2453947E-95C9-4868-AA1F-D2E7AB14B9F2}" type="slidenum">
              <a:rPr kumimoji="0" lang="fr-FR" sz="1300" b="0" i="0" u="none" strike="noStrike" kern="1200" cap="none" spc="-1" normalizeH="0" baseline="0" noProof="0">
                <a:ln>
                  <a:noFill/>
                </a:ln>
                <a:solidFill>
                  <a:srgbClr val="000000"/>
                </a:solidFill>
                <a:effectLst/>
                <a:uLnTx/>
                <a:uFillTx/>
                <a:latin typeface="Times New Roman"/>
                <a:ea typeface="DejaVu Sans"/>
                <a:cs typeface="DejaVu Sans"/>
              </a:rPr>
              <a:pPr marL="0" marR="0" lvl="0" indent="0" algn="r" defTabSz="914400" rtl="0" eaLnBrk="1" fontAlgn="auto" latinLnBrk="0" hangingPunct="1">
                <a:lnSpc>
                  <a:spcPct val="93000"/>
                </a:lnSpc>
                <a:spcBef>
                  <a:spcPts val="0"/>
                </a:spcBef>
                <a:spcAft>
                  <a:spcPts val="0"/>
                </a:spcAft>
                <a:buClrTx/>
                <a:buSzTx/>
                <a:buFontTx/>
                <a:buNone/>
                <a:tabLst/>
                <a:defRPr/>
              </a:pPr>
              <a:t>14</a:t>
            </a:fld>
            <a:endParaRPr kumimoji="0" lang="fr-FR" sz="1300" b="0" i="0" u="none" strike="noStrike" kern="1200" cap="none" spc="-1" normalizeH="0" baseline="0" noProof="0">
              <a:ln>
                <a:noFill/>
              </a:ln>
              <a:solidFill>
                <a:prstClr val="black"/>
              </a:solidFill>
              <a:effectLst/>
              <a:uLnTx/>
              <a:uFillTx/>
              <a:latin typeface="Arial"/>
              <a:ea typeface="DejaVu Sans"/>
              <a:cs typeface="DejaVu Sans"/>
            </a:endParaRPr>
          </a:p>
        </p:txBody>
      </p:sp>
      <p:sp>
        <p:nvSpPr>
          <p:cNvPr id="773" name="CustomShape 2"/>
          <p:cNvSpPr/>
          <p:nvPr/>
        </p:nvSpPr>
        <p:spPr>
          <a:xfrm>
            <a:off x="4017960" y="9721800"/>
            <a:ext cx="3062880" cy="494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marL="0" marR="0" lvl="0" indent="0" algn="r" defTabSz="914400" rtl="0" eaLnBrk="1" fontAlgn="auto" latinLnBrk="0" hangingPunct="1">
              <a:lnSpc>
                <a:spcPct val="93000"/>
              </a:lnSpc>
              <a:spcBef>
                <a:spcPts val="0"/>
              </a:spcBef>
              <a:spcAft>
                <a:spcPts val="0"/>
              </a:spcAft>
              <a:buClrTx/>
              <a:buSzTx/>
              <a:buFontTx/>
              <a:buNone/>
              <a:tabLst/>
              <a:defRPr/>
            </a:pPr>
            <a:fld id="{CFDA790D-4549-4F9B-B2C7-5180D6F22131}" type="slidenum">
              <a:rPr kumimoji="0" lang="fr-FR" sz="1300" b="0" i="0" u="none" strike="noStrike" kern="1200" cap="none" spc="-1" normalizeH="0" baseline="0" noProof="0">
                <a:ln>
                  <a:noFill/>
                </a:ln>
                <a:solidFill>
                  <a:srgbClr val="000000"/>
                </a:solidFill>
                <a:effectLst/>
                <a:uLnTx/>
                <a:uFillTx/>
                <a:latin typeface="Times New Roman"/>
                <a:ea typeface="DejaVu Sans"/>
                <a:cs typeface="DejaVu Sans"/>
              </a:rPr>
              <a:pPr marL="0" marR="0" lvl="0" indent="0" algn="r" defTabSz="914400" rtl="0" eaLnBrk="1" fontAlgn="auto" latinLnBrk="0" hangingPunct="1">
                <a:lnSpc>
                  <a:spcPct val="93000"/>
                </a:lnSpc>
                <a:spcBef>
                  <a:spcPts val="0"/>
                </a:spcBef>
                <a:spcAft>
                  <a:spcPts val="0"/>
                </a:spcAft>
                <a:buClrTx/>
                <a:buSzTx/>
                <a:buFontTx/>
                <a:buNone/>
                <a:tabLst/>
                <a:defRPr/>
              </a:pPr>
              <a:t>14</a:t>
            </a:fld>
            <a:endParaRPr kumimoji="0" lang="fr-FR" sz="1300" b="0" i="0" u="none" strike="noStrike" kern="1200" cap="none" spc="-1" normalizeH="0" baseline="0" noProof="0">
              <a:ln>
                <a:noFill/>
              </a:ln>
              <a:solidFill>
                <a:prstClr val="black"/>
              </a:solidFill>
              <a:effectLst/>
              <a:uLnTx/>
              <a:uFillTx/>
              <a:latin typeface="Arial"/>
              <a:ea typeface="DejaVu Sans"/>
              <a:cs typeface="DejaVu Sans"/>
            </a:endParaRPr>
          </a:p>
        </p:txBody>
      </p:sp>
      <p:sp>
        <p:nvSpPr>
          <p:cNvPr id="774" name="CustomShape 3"/>
          <p:cNvSpPr/>
          <p:nvPr/>
        </p:nvSpPr>
        <p:spPr>
          <a:xfrm>
            <a:off x="4017960" y="9721800"/>
            <a:ext cx="3066120" cy="49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marL="0" marR="0" lvl="0" indent="0" algn="r" defTabSz="914400" rtl="0" eaLnBrk="1" fontAlgn="auto" latinLnBrk="0" hangingPunct="1">
              <a:lnSpc>
                <a:spcPct val="93000"/>
              </a:lnSpc>
              <a:spcBef>
                <a:spcPts val="0"/>
              </a:spcBef>
              <a:spcAft>
                <a:spcPts val="0"/>
              </a:spcAft>
              <a:buClrTx/>
              <a:buSzTx/>
              <a:buFontTx/>
              <a:buNone/>
              <a:tabLst/>
              <a:defRPr/>
            </a:pPr>
            <a:fld id="{070FEDA6-4444-4624-B12E-F38B93DABD3F}" type="slidenum">
              <a:rPr kumimoji="0" lang="fr-FR" sz="1300" b="0" i="0" u="none" strike="noStrike" kern="1200" cap="none" spc="-1" normalizeH="0" baseline="0" noProof="0">
                <a:ln>
                  <a:noFill/>
                </a:ln>
                <a:solidFill>
                  <a:srgbClr val="000000"/>
                </a:solidFill>
                <a:effectLst/>
                <a:uLnTx/>
                <a:uFillTx/>
                <a:latin typeface="Times New Roman"/>
                <a:ea typeface="DejaVu Sans"/>
                <a:cs typeface="DejaVu Sans"/>
              </a:rPr>
              <a:pPr marL="0" marR="0" lvl="0" indent="0" algn="r" defTabSz="914400" rtl="0" eaLnBrk="1" fontAlgn="auto" latinLnBrk="0" hangingPunct="1">
                <a:lnSpc>
                  <a:spcPct val="93000"/>
                </a:lnSpc>
                <a:spcBef>
                  <a:spcPts val="0"/>
                </a:spcBef>
                <a:spcAft>
                  <a:spcPts val="0"/>
                </a:spcAft>
                <a:buClrTx/>
                <a:buSzTx/>
                <a:buFontTx/>
                <a:buNone/>
                <a:tabLst/>
                <a:defRPr/>
              </a:pPr>
              <a:t>14</a:t>
            </a:fld>
            <a:endParaRPr kumimoji="0" lang="fr-FR" sz="1300" b="0" i="0" u="none" strike="noStrike" kern="1200" cap="none" spc="-1" normalizeH="0" baseline="0" noProof="0">
              <a:ln>
                <a:noFill/>
              </a:ln>
              <a:solidFill>
                <a:prstClr val="black"/>
              </a:solidFill>
              <a:effectLst/>
              <a:uLnTx/>
              <a:uFillTx/>
              <a:latin typeface="Arial"/>
              <a:ea typeface="DejaVu Sans"/>
              <a:cs typeface="DejaVu Sans"/>
            </a:endParaRPr>
          </a:p>
        </p:txBody>
      </p:sp>
      <p:sp>
        <p:nvSpPr>
          <p:cNvPr id="775" name="CustomShape 4"/>
          <p:cNvSpPr/>
          <p:nvPr/>
        </p:nvSpPr>
        <p:spPr>
          <a:xfrm>
            <a:off x="4017960" y="9721800"/>
            <a:ext cx="3067560" cy="4975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marL="0" marR="0" lvl="0" indent="0" algn="r" defTabSz="914400" rtl="0" eaLnBrk="1" fontAlgn="auto" latinLnBrk="0" hangingPunct="1">
              <a:lnSpc>
                <a:spcPct val="93000"/>
              </a:lnSpc>
              <a:spcBef>
                <a:spcPts val="0"/>
              </a:spcBef>
              <a:spcAft>
                <a:spcPts val="0"/>
              </a:spcAft>
              <a:buClrTx/>
              <a:buSzTx/>
              <a:buFontTx/>
              <a:buNone/>
              <a:tabLst/>
              <a:defRPr/>
            </a:pPr>
            <a:fld id="{799EDAFA-9694-4CA0-B49B-5C5E3E5E38A5}" type="slidenum">
              <a:rPr kumimoji="0" lang="fr-FR" sz="1300" b="0" i="0" u="none" strike="noStrike" kern="1200" cap="none" spc="-1" normalizeH="0" baseline="0" noProof="0">
                <a:ln>
                  <a:noFill/>
                </a:ln>
                <a:solidFill>
                  <a:srgbClr val="000000"/>
                </a:solidFill>
                <a:effectLst/>
                <a:uLnTx/>
                <a:uFillTx/>
                <a:latin typeface="Times New Roman"/>
                <a:ea typeface="DejaVu Sans"/>
                <a:cs typeface="DejaVu Sans"/>
              </a:rPr>
              <a:pPr marL="0" marR="0" lvl="0" indent="0" algn="r" defTabSz="914400" rtl="0" eaLnBrk="1" fontAlgn="auto" latinLnBrk="0" hangingPunct="1">
                <a:lnSpc>
                  <a:spcPct val="93000"/>
                </a:lnSpc>
                <a:spcBef>
                  <a:spcPts val="0"/>
                </a:spcBef>
                <a:spcAft>
                  <a:spcPts val="0"/>
                </a:spcAft>
                <a:buClrTx/>
                <a:buSzTx/>
                <a:buFontTx/>
                <a:buNone/>
                <a:tabLst/>
                <a:defRPr/>
              </a:pPr>
              <a:t>14</a:t>
            </a:fld>
            <a:endParaRPr kumimoji="0" lang="fr-FR" sz="1300" b="0" i="0" u="none" strike="noStrike" kern="1200" cap="none" spc="-1" normalizeH="0" baseline="0" noProof="0">
              <a:ln>
                <a:noFill/>
              </a:ln>
              <a:solidFill>
                <a:prstClr val="black"/>
              </a:solidFill>
              <a:effectLst/>
              <a:uLnTx/>
              <a:uFillTx/>
              <a:latin typeface="Arial"/>
              <a:ea typeface="DejaVu Sans"/>
              <a:cs typeface="DejaVu Sans"/>
            </a:endParaRPr>
          </a:p>
        </p:txBody>
      </p:sp>
      <p:sp>
        <p:nvSpPr>
          <p:cNvPr id="776" name="CustomShape 5"/>
          <p:cNvSpPr/>
          <p:nvPr/>
        </p:nvSpPr>
        <p:spPr>
          <a:xfrm>
            <a:off x="4017960" y="9721800"/>
            <a:ext cx="3064320" cy="494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F23E7AD-C62B-4A80-8A23-8B3EAD42685C}" type="slidenum">
              <a:rPr kumimoji="0" lang="fr-FR" sz="1300" b="0" i="0" u="none" strike="noStrike" kern="1200" cap="none" spc="-1" normalizeH="0" baseline="0" noProof="0">
                <a:ln>
                  <a:noFill/>
                </a:ln>
                <a:solidFill>
                  <a:srgbClr val="000000"/>
                </a:solidFill>
                <a:effectLst/>
                <a:uLnTx/>
                <a:uFillTx/>
                <a:latin typeface="Times New Roman"/>
                <a:ea typeface="DejaVu Sans"/>
                <a:cs typeface="DejaVu San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300" b="0" i="0" u="none" strike="noStrike" kern="1200" cap="none" spc="-1" normalizeH="0" baseline="0" noProof="0">
              <a:ln>
                <a:noFill/>
              </a:ln>
              <a:solidFill>
                <a:prstClr val="black"/>
              </a:solidFill>
              <a:effectLst/>
              <a:uLnTx/>
              <a:uFillTx/>
              <a:latin typeface="Arial"/>
              <a:ea typeface="DejaVu Sans"/>
              <a:cs typeface="DejaVu Sans"/>
            </a:endParaRPr>
          </a:p>
        </p:txBody>
      </p:sp>
      <p:sp>
        <p:nvSpPr>
          <p:cNvPr id="777" name="PlaceHolder 6"/>
          <p:cNvSpPr>
            <a:spLocks noGrp="1" noRot="1" noChangeAspect="1"/>
          </p:cNvSpPr>
          <p:nvPr>
            <p:ph type="sldImg"/>
          </p:nvPr>
        </p:nvSpPr>
        <p:spPr>
          <a:xfrm>
            <a:off x="992188" y="777875"/>
            <a:ext cx="5113337" cy="3835400"/>
          </a:xfrm>
          <a:prstGeom prst="rect">
            <a:avLst/>
          </a:prstGeom>
        </p:spPr>
      </p:sp>
      <p:sp>
        <p:nvSpPr>
          <p:cNvPr id="778" name="CustomShape 7"/>
          <p:cNvSpPr/>
          <p:nvPr/>
        </p:nvSpPr>
        <p:spPr>
          <a:xfrm>
            <a:off x="709560" y="4861080"/>
            <a:ext cx="5679000" cy="4605840"/>
          </a:xfrm>
          <a:prstGeom prst="rect">
            <a:avLst/>
          </a:prstGeom>
          <a:noFill/>
          <a:ln>
            <a:noFill/>
          </a:ln>
        </p:spPr>
        <p:style>
          <a:lnRef idx="0">
            <a:scrgbClr r="0" g="0" b="0"/>
          </a:lnRef>
          <a:fillRef idx="0">
            <a:scrgbClr r="0" g="0" b="0"/>
          </a:fillRef>
          <a:effectRef idx="0">
            <a:scrgbClr r="0" g="0" b="0"/>
          </a:effectRef>
          <a:fontRef idx="minor"/>
        </p:style>
      </p:sp>
      <p:sp>
        <p:nvSpPr>
          <p:cNvPr id="779" name="PlaceHolder 8"/>
          <p:cNvSpPr>
            <a:spLocks noGrp="1"/>
          </p:cNvSpPr>
          <p:nvPr>
            <p:ph type="body"/>
          </p:nvPr>
        </p:nvSpPr>
        <p:spPr>
          <a:xfrm>
            <a:off x="709560" y="4861080"/>
            <a:ext cx="5661360" cy="4586760"/>
          </a:xfrm>
          <a:prstGeom prst="rect">
            <a:avLst/>
          </a:prstGeom>
        </p:spPr>
        <p:txBody>
          <a:bodyPr lIns="0" tIns="0" rIns="0" bIns="0"/>
          <a:lstStyle/>
          <a:p>
            <a:pPr marL="216000" indent="-215280">
              <a:lnSpc>
                <a:spcPct val="100000"/>
              </a:lnSpc>
              <a:spcBef>
                <a:spcPts val="425"/>
              </a:spcBef>
            </a:pPr>
            <a:r>
              <a:rPr lang="fr-FR" sz="2000" b="1" strike="noStrike" spc="-1" dirty="0">
                <a:latin typeface="Times New Roman"/>
              </a:rPr>
              <a:t>Prendre le temps d’insister sur ce que sont les compétences numériques :</a:t>
            </a:r>
            <a:endParaRPr lang="fr-FR" sz="2000" b="0" strike="noStrike" spc="-1" dirty="0">
              <a:latin typeface="Arial"/>
            </a:endParaRPr>
          </a:p>
          <a:p>
            <a:pPr marL="216000" indent="-215280">
              <a:lnSpc>
                <a:spcPct val="100000"/>
              </a:lnSpc>
              <a:spcBef>
                <a:spcPts val="425"/>
              </a:spcBef>
            </a:pPr>
            <a:endParaRPr lang="fr-FR" sz="2000" b="0" strike="noStrike" spc="-1" dirty="0">
              <a:latin typeface="Arial"/>
            </a:endParaRPr>
          </a:p>
          <a:p>
            <a:pPr marL="216000" indent="-215280">
              <a:lnSpc>
                <a:spcPct val="100000"/>
              </a:lnSpc>
              <a:spcBef>
                <a:spcPts val="425"/>
              </a:spcBef>
            </a:pPr>
            <a:r>
              <a:rPr lang="fr-FR" sz="2000" b="1" strike="noStrike" spc="-1" dirty="0">
                <a:latin typeface="Times New Roman"/>
              </a:rPr>
              <a:t>S’appuyer sur les 5 domaines en faisant un petit commentaire de présentation à chaque fois ? </a:t>
            </a:r>
          </a:p>
          <a:p>
            <a:pPr marL="216000" indent="-215280">
              <a:lnSpc>
                <a:spcPct val="100000"/>
              </a:lnSpc>
              <a:spcBef>
                <a:spcPts val="425"/>
              </a:spcBef>
            </a:pPr>
            <a:r>
              <a:rPr lang="fr-FR" sz="2000" b="1" strike="noStrike" spc="-1" dirty="0">
                <a:latin typeface="Times New Roman"/>
              </a:rPr>
              <a:t>Préciser que dans un premier temps pour les élèves le </a:t>
            </a:r>
            <a:r>
              <a:rPr lang="fr-FR" sz="2000" b="1" strike="noStrike" spc="-1" dirty="0" err="1">
                <a:latin typeface="Times New Roman"/>
              </a:rPr>
              <a:t>nnombre</a:t>
            </a:r>
            <a:r>
              <a:rPr lang="fr-FR" sz="2000" b="1" strike="noStrike" spc="-1" baseline="0" dirty="0">
                <a:latin typeface="Times New Roman"/>
              </a:rPr>
              <a:t> d </a:t>
            </a:r>
            <a:r>
              <a:rPr lang="fr-FR" sz="2000" b="1" strike="noStrike" spc="-1" baseline="0" dirty="0" err="1">
                <a:latin typeface="Times New Roman"/>
              </a:rPr>
              <a:t>eniveaux</a:t>
            </a:r>
            <a:r>
              <a:rPr lang="fr-FR" sz="2000" b="1" strike="noStrike" spc="-1" baseline="0" dirty="0">
                <a:latin typeface="Times New Roman"/>
              </a:rPr>
              <a:t> est borné à 4 afin de les encourager et qu’il faut avoir au moins validé un niveau 1 dans 5 domaines de compétences pour prétendre à la certification</a:t>
            </a:r>
            <a:endParaRPr lang="fr-FR" sz="2000" b="0" strike="noStrike" spc="-1" dirty="0">
              <a:latin typeface="Arial"/>
            </a:endParaRPr>
          </a:p>
          <a:p>
            <a:pPr marL="216000" indent="-215280">
              <a:lnSpc>
                <a:spcPct val="100000"/>
              </a:lnSpc>
              <a:spcBef>
                <a:spcPts val="425"/>
              </a:spcBef>
            </a:pPr>
            <a:endParaRPr lang="fr-FR" sz="2000" b="0" strike="noStrike" spc="-1" dirty="0">
              <a:latin typeface="Arial"/>
            </a:endParaRPr>
          </a:p>
          <a:p>
            <a:pPr marL="216000" indent="-215280">
              <a:lnSpc>
                <a:spcPct val="100000"/>
              </a:lnSpc>
              <a:spcBef>
                <a:spcPts val="425"/>
              </a:spcBef>
            </a:pPr>
            <a:endParaRPr lang="fr-FR" sz="2000" b="0" strike="noStrike" spc="-1" dirty="0">
              <a:latin typeface="Arial"/>
            </a:endParaRPr>
          </a:p>
          <a:p>
            <a:pPr marL="216000" indent="-215280">
              <a:lnSpc>
                <a:spcPct val="100000"/>
              </a:lnSpc>
              <a:spcBef>
                <a:spcPts val="425"/>
              </a:spcBef>
            </a:pPr>
            <a:endParaRPr lang="fr-FR" sz="2000" b="0" strike="noStrike" spc="-1" dirty="0">
              <a:latin typeface="Arial"/>
            </a:endParaRPr>
          </a:p>
        </p:txBody>
      </p:sp>
    </p:spTree>
    <p:extLst>
      <p:ext uri="{BB962C8B-B14F-4D97-AF65-F5344CB8AC3E}">
        <p14:creationId xmlns:p14="http://schemas.microsoft.com/office/powerpoint/2010/main" val="2367340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 name="CustomShape 1"/>
          <p:cNvSpPr/>
          <p:nvPr/>
        </p:nvSpPr>
        <p:spPr>
          <a:xfrm>
            <a:off x="4017960" y="9721800"/>
            <a:ext cx="3058200" cy="489600"/>
          </a:xfrm>
          <a:prstGeom prst="rect">
            <a:avLst/>
          </a:prstGeom>
          <a:noFill/>
          <a:ln w="9360">
            <a:noFill/>
          </a:ln>
        </p:spPr>
        <p:style>
          <a:lnRef idx="0">
            <a:scrgbClr r="0" g="0" b="0"/>
          </a:lnRef>
          <a:fillRef idx="0">
            <a:scrgbClr r="0" g="0" b="0"/>
          </a:fillRef>
          <a:effectRef idx="0">
            <a:scrgbClr r="0" g="0" b="0"/>
          </a:effectRef>
          <a:fontRef idx="minor"/>
        </p:style>
        <p:txBody>
          <a:bodyPr lIns="0" tIns="0" rIns="0" bIns="0" anchor="b"/>
          <a:lstStyle/>
          <a:p>
            <a:pPr marL="0" marR="0" lvl="0" indent="0" algn="r" defTabSz="914400" rtl="0" eaLnBrk="1" fontAlgn="auto" latinLnBrk="0" hangingPunct="1">
              <a:lnSpc>
                <a:spcPct val="93000"/>
              </a:lnSpc>
              <a:spcBef>
                <a:spcPts val="0"/>
              </a:spcBef>
              <a:spcAft>
                <a:spcPts val="0"/>
              </a:spcAft>
              <a:buClrTx/>
              <a:buSzTx/>
              <a:buFontTx/>
              <a:buNone/>
              <a:tabLst/>
              <a:defRPr/>
            </a:pPr>
            <a:fld id="{2453947E-95C9-4868-AA1F-D2E7AB14B9F2}" type="slidenum">
              <a:rPr kumimoji="0" lang="fr-FR" sz="1300" b="0" i="0" u="none" strike="noStrike" kern="1200" cap="none" spc="-1" normalizeH="0" baseline="0" noProof="0">
                <a:ln>
                  <a:noFill/>
                </a:ln>
                <a:solidFill>
                  <a:srgbClr val="000000"/>
                </a:solidFill>
                <a:effectLst/>
                <a:uLnTx/>
                <a:uFillTx/>
                <a:latin typeface="Times New Roman"/>
                <a:ea typeface="DejaVu Sans"/>
                <a:cs typeface="DejaVu Sans"/>
              </a:rPr>
              <a:pPr marL="0" marR="0" lvl="0" indent="0" algn="r" defTabSz="914400" rtl="0" eaLnBrk="1" fontAlgn="auto" latinLnBrk="0" hangingPunct="1">
                <a:lnSpc>
                  <a:spcPct val="93000"/>
                </a:lnSpc>
                <a:spcBef>
                  <a:spcPts val="0"/>
                </a:spcBef>
                <a:spcAft>
                  <a:spcPts val="0"/>
                </a:spcAft>
                <a:buClrTx/>
                <a:buSzTx/>
                <a:buFontTx/>
                <a:buNone/>
                <a:tabLst/>
                <a:defRPr/>
              </a:pPr>
              <a:t>15</a:t>
            </a:fld>
            <a:endParaRPr kumimoji="0" lang="fr-FR" sz="1300" b="0" i="0" u="none" strike="noStrike" kern="1200" cap="none" spc="-1" normalizeH="0" baseline="0" noProof="0">
              <a:ln>
                <a:noFill/>
              </a:ln>
              <a:solidFill>
                <a:prstClr val="black"/>
              </a:solidFill>
              <a:effectLst/>
              <a:uLnTx/>
              <a:uFillTx/>
              <a:latin typeface="Arial"/>
              <a:ea typeface="DejaVu Sans"/>
              <a:cs typeface="DejaVu Sans"/>
            </a:endParaRPr>
          </a:p>
        </p:txBody>
      </p:sp>
      <p:sp>
        <p:nvSpPr>
          <p:cNvPr id="773" name="CustomShape 2"/>
          <p:cNvSpPr/>
          <p:nvPr/>
        </p:nvSpPr>
        <p:spPr>
          <a:xfrm>
            <a:off x="4017960" y="9721800"/>
            <a:ext cx="3062880" cy="494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marL="0" marR="0" lvl="0" indent="0" algn="r" defTabSz="914400" rtl="0" eaLnBrk="1" fontAlgn="auto" latinLnBrk="0" hangingPunct="1">
              <a:lnSpc>
                <a:spcPct val="93000"/>
              </a:lnSpc>
              <a:spcBef>
                <a:spcPts val="0"/>
              </a:spcBef>
              <a:spcAft>
                <a:spcPts val="0"/>
              </a:spcAft>
              <a:buClrTx/>
              <a:buSzTx/>
              <a:buFontTx/>
              <a:buNone/>
              <a:tabLst/>
              <a:defRPr/>
            </a:pPr>
            <a:fld id="{CFDA790D-4549-4F9B-B2C7-5180D6F22131}" type="slidenum">
              <a:rPr kumimoji="0" lang="fr-FR" sz="1300" b="0" i="0" u="none" strike="noStrike" kern="1200" cap="none" spc="-1" normalizeH="0" baseline="0" noProof="0">
                <a:ln>
                  <a:noFill/>
                </a:ln>
                <a:solidFill>
                  <a:srgbClr val="000000"/>
                </a:solidFill>
                <a:effectLst/>
                <a:uLnTx/>
                <a:uFillTx/>
                <a:latin typeface="Times New Roman"/>
                <a:ea typeface="DejaVu Sans"/>
                <a:cs typeface="DejaVu Sans"/>
              </a:rPr>
              <a:pPr marL="0" marR="0" lvl="0" indent="0" algn="r" defTabSz="914400" rtl="0" eaLnBrk="1" fontAlgn="auto" latinLnBrk="0" hangingPunct="1">
                <a:lnSpc>
                  <a:spcPct val="93000"/>
                </a:lnSpc>
                <a:spcBef>
                  <a:spcPts val="0"/>
                </a:spcBef>
                <a:spcAft>
                  <a:spcPts val="0"/>
                </a:spcAft>
                <a:buClrTx/>
                <a:buSzTx/>
                <a:buFontTx/>
                <a:buNone/>
                <a:tabLst/>
                <a:defRPr/>
              </a:pPr>
              <a:t>15</a:t>
            </a:fld>
            <a:endParaRPr kumimoji="0" lang="fr-FR" sz="1300" b="0" i="0" u="none" strike="noStrike" kern="1200" cap="none" spc="-1" normalizeH="0" baseline="0" noProof="0">
              <a:ln>
                <a:noFill/>
              </a:ln>
              <a:solidFill>
                <a:prstClr val="black"/>
              </a:solidFill>
              <a:effectLst/>
              <a:uLnTx/>
              <a:uFillTx/>
              <a:latin typeface="Arial"/>
              <a:ea typeface="DejaVu Sans"/>
              <a:cs typeface="DejaVu Sans"/>
            </a:endParaRPr>
          </a:p>
        </p:txBody>
      </p:sp>
      <p:sp>
        <p:nvSpPr>
          <p:cNvPr id="774" name="CustomShape 3"/>
          <p:cNvSpPr/>
          <p:nvPr/>
        </p:nvSpPr>
        <p:spPr>
          <a:xfrm>
            <a:off x="4017960" y="9721800"/>
            <a:ext cx="3066120" cy="49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marL="0" marR="0" lvl="0" indent="0" algn="r" defTabSz="914400" rtl="0" eaLnBrk="1" fontAlgn="auto" latinLnBrk="0" hangingPunct="1">
              <a:lnSpc>
                <a:spcPct val="93000"/>
              </a:lnSpc>
              <a:spcBef>
                <a:spcPts val="0"/>
              </a:spcBef>
              <a:spcAft>
                <a:spcPts val="0"/>
              </a:spcAft>
              <a:buClrTx/>
              <a:buSzTx/>
              <a:buFontTx/>
              <a:buNone/>
              <a:tabLst/>
              <a:defRPr/>
            </a:pPr>
            <a:fld id="{070FEDA6-4444-4624-B12E-F38B93DABD3F}" type="slidenum">
              <a:rPr kumimoji="0" lang="fr-FR" sz="1300" b="0" i="0" u="none" strike="noStrike" kern="1200" cap="none" spc="-1" normalizeH="0" baseline="0" noProof="0">
                <a:ln>
                  <a:noFill/>
                </a:ln>
                <a:solidFill>
                  <a:srgbClr val="000000"/>
                </a:solidFill>
                <a:effectLst/>
                <a:uLnTx/>
                <a:uFillTx/>
                <a:latin typeface="Times New Roman"/>
                <a:ea typeface="DejaVu Sans"/>
                <a:cs typeface="DejaVu Sans"/>
              </a:rPr>
              <a:pPr marL="0" marR="0" lvl="0" indent="0" algn="r" defTabSz="914400" rtl="0" eaLnBrk="1" fontAlgn="auto" latinLnBrk="0" hangingPunct="1">
                <a:lnSpc>
                  <a:spcPct val="93000"/>
                </a:lnSpc>
                <a:spcBef>
                  <a:spcPts val="0"/>
                </a:spcBef>
                <a:spcAft>
                  <a:spcPts val="0"/>
                </a:spcAft>
                <a:buClrTx/>
                <a:buSzTx/>
                <a:buFontTx/>
                <a:buNone/>
                <a:tabLst/>
                <a:defRPr/>
              </a:pPr>
              <a:t>15</a:t>
            </a:fld>
            <a:endParaRPr kumimoji="0" lang="fr-FR" sz="1300" b="0" i="0" u="none" strike="noStrike" kern="1200" cap="none" spc="-1" normalizeH="0" baseline="0" noProof="0">
              <a:ln>
                <a:noFill/>
              </a:ln>
              <a:solidFill>
                <a:prstClr val="black"/>
              </a:solidFill>
              <a:effectLst/>
              <a:uLnTx/>
              <a:uFillTx/>
              <a:latin typeface="Arial"/>
              <a:ea typeface="DejaVu Sans"/>
              <a:cs typeface="DejaVu Sans"/>
            </a:endParaRPr>
          </a:p>
        </p:txBody>
      </p:sp>
      <p:sp>
        <p:nvSpPr>
          <p:cNvPr id="775" name="CustomShape 4"/>
          <p:cNvSpPr/>
          <p:nvPr/>
        </p:nvSpPr>
        <p:spPr>
          <a:xfrm>
            <a:off x="4017960" y="9721800"/>
            <a:ext cx="3067560" cy="4975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marL="0" marR="0" lvl="0" indent="0" algn="r" defTabSz="914400" rtl="0" eaLnBrk="1" fontAlgn="auto" latinLnBrk="0" hangingPunct="1">
              <a:lnSpc>
                <a:spcPct val="93000"/>
              </a:lnSpc>
              <a:spcBef>
                <a:spcPts val="0"/>
              </a:spcBef>
              <a:spcAft>
                <a:spcPts val="0"/>
              </a:spcAft>
              <a:buClrTx/>
              <a:buSzTx/>
              <a:buFontTx/>
              <a:buNone/>
              <a:tabLst/>
              <a:defRPr/>
            </a:pPr>
            <a:fld id="{799EDAFA-9694-4CA0-B49B-5C5E3E5E38A5}" type="slidenum">
              <a:rPr kumimoji="0" lang="fr-FR" sz="1300" b="0" i="0" u="none" strike="noStrike" kern="1200" cap="none" spc="-1" normalizeH="0" baseline="0" noProof="0">
                <a:ln>
                  <a:noFill/>
                </a:ln>
                <a:solidFill>
                  <a:srgbClr val="000000"/>
                </a:solidFill>
                <a:effectLst/>
                <a:uLnTx/>
                <a:uFillTx/>
                <a:latin typeface="Times New Roman"/>
                <a:ea typeface="DejaVu Sans"/>
                <a:cs typeface="DejaVu Sans"/>
              </a:rPr>
              <a:pPr marL="0" marR="0" lvl="0" indent="0" algn="r" defTabSz="914400" rtl="0" eaLnBrk="1" fontAlgn="auto" latinLnBrk="0" hangingPunct="1">
                <a:lnSpc>
                  <a:spcPct val="93000"/>
                </a:lnSpc>
                <a:spcBef>
                  <a:spcPts val="0"/>
                </a:spcBef>
                <a:spcAft>
                  <a:spcPts val="0"/>
                </a:spcAft>
                <a:buClrTx/>
                <a:buSzTx/>
                <a:buFontTx/>
                <a:buNone/>
                <a:tabLst/>
                <a:defRPr/>
              </a:pPr>
              <a:t>15</a:t>
            </a:fld>
            <a:endParaRPr kumimoji="0" lang="fr-FR" sz="1300" b="0" i="0" u="none" strike="noStrike" kern="1200" cap="none" spc="-1" normalizeH="0" baseline="0" noProof="0">
              <a:ln>
                <a:noFill/>
              </a:ln>
              <a:solidFill>
                <a:prstClr val="black"/>
              </a:solidFill>
              <a:effectLst/>
              <a:uLnTx/>
              <a:uFillTx/>
              <a:latin typeface="Arial"/>
              <a:ea typeface="DejaVu Sans"/>
              <a:cs typeface="DejaVu Sans"/>
            </a:endParaRPr>
          </a:p>
        </p:txBody>
      </p:sp>
      <p:sp>
        <p:nvSpPr>
          <p:cNvPr id="776" name="CustomShape 5"/>
          <p:cNvSpPr/>
          <p:nvPr/>
        </p:nvSpPr>
        <p:spPr>
          <a:xfrm>
            <a:off x="4017960" y="9721800"/>
            <a:ext cx="3064320" cy="494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F23E7AD-C62B-4A80-8A23-8B3EAD42685C}" type="slidenum">
              <a:rPr kumimoji="0" lang="fr-FR" sz="1300" b="0" i="0" u="none" strike="noStrike" kern="1200" cap="none" spc="-1" normalizeH="0" baseline="0" noProof="0">
                <a:ln>
                  <a:noFill/>
                </a:ln>
                <a:solidFill>
                  <a:srgbClr val="000000"/>
                </a:solidFill>
                <a:effectLst/>
                <a:uLnTx/>
                <a:uFillTx/>
                <a:latin typeface="Times New Roman"/>
                <a:ea typeface="DejaVu Sans"/>
                <a:cs typeface="DejaVu San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300" b="0" i="0" u="none" strike="noStrike" kern="1200" cap="none" spc="-1" normalizeH="0" baseline="0" noProof="0">
              <a:ln>
                <a:noFill/>
              </a:ln>
              <a:solidFill>
                <a:prstClr val="black"/>
              </a:solidFill>
              <a:effectLst/>
              <a:uLnTx/>
              <a:uFillTx/>
              <a:latin typeface="Arial"/>
              <a:ea typeface="DejaVu Sans"/>
              <a:cs typeface="DejaVu Sans"/>
            </a:endParaRPr>
          </a:p>
        </p:txBody>
      </p:sp>
      <p:sp>
        <p:nvSpPr>
          <p:cNvPr id="777" name="PlaceHolder 6"/>
          <p:cNvSpPr>
            <a:spLocks noGrp="1" noRot="1" noChangeAspect="1"/>
          </p:cNvSpPr>
          <p:nvPr>
            <p:ph type="sldImg"/>
          </p:nvPr>
        </p:nvSpPr>
        <p:spPr>
          <a:xfrm>
            <a:off x="992188" y="777875"/>
            <a:ext cx="5113337" cy="3835400"/>
          </a:xfrm>
          <a:prstGeom prst="rect">
            <a:avLst/>
          </a:prstGeom>
        </p:spPr>
      </p:sp>
      <p:sp>
        <p:nvSpPr>
          <p:cNvPr id="778" name="CustomShape 7"/>
          <p:cNvSpPr/>
          <p:nvPr/>
        </p:nvSpPr>
        <p:spPr>
          <a:xfrm>
            <a:off x="709560" y="4861080"/>
            <a:ext cx="5679000" cy="4605840"/>
          </a:xfrm>
          <a:prstGeom prst="rect">
            <a:avLst/>
          </a:prstGeom>
          <a:noFill/>
          <a:ln>
            <a:noFill/>
          </a:ln>
        </p:spPr>
        <p:style>
          <a:lnRef idx="0">
            <a:scrgbClr r="0" g="0" b="0"/>
          </a:lnRef>
          <a:fillRef idx="0">
            <a:scrgbClr r="0" g="0" b="0"/>
          </a:fillRef>
          <a:effectRef idx="0">
            <a:scrgbClr r="0" g="0" b="0"/>
          </a:effectRef>
          <a:fontRef idx="minor"/>
        </p:style>
      </p:sp>
      <p:sp>
        <p:nvSpPr>
          <p:cNvPr id="779" name="PlaceHolder 8"/>
          <p:cNvSpPr>
            <a:spLocks noGrp="1"/>
          </p:cNvSpPr>
          <p:nvPr>
            <p:ph type="body"/>
          </p:nvPr>
        </p:nvSpPr>
        <p:spPr>
          <a:xfrm>
            <a:off x="709560" y="4861080"/>
            <a:ext cx="5661360" cy="4586760"/>
          </a:xfrm>
          <a:prstGeom prst="rect">
            <a:avLst/>
          </a:prstGeom>
        </p:spPr>
        <p:txBody>
          <a:bodyPr lIns="0" tIns="0" rIns="0" bIns="0"/>
          <a:lstStyle/>
          <a:p>
            <a:pPr marL="216000" indent="-215280">
              <a:lnSpc>
                <a:spcPct val="100000"/>
              </a:lnSpc>
              <a:spcBef>
                <a:spcPts val="425"/>
              </a:spcBef>
            </a:pPr>
            <a:r>
              <a:rPr lang="fr-FR" sz="2000" b="1" strike="noStrike" spc="-1" dirty="0">
                <a:latin typeface="Times New Roman"/>
              </a:rPr>
              <a:t>Prendre le temps d’insister sur ce que sont les compétences numériques :</a:t>
            </a:r>
            <a:endParaRPr lang="fr-FR" sz="2000" b="0" strike="noStrike" spc="-1" dirty="0">
              <a:latin typeface="Arial"/>
            </a:endParaRPr>
          </a:p>
          <a:p>
            <a:pPr marL="216000" indent="-215280">
              <a:lnSpc>
                <a:spcPct val="100000"/>
              </a:lnSpc>
              <a:spcBef>
                <a:spcPts val="425"/>
              </a:spcBef>
            </a:pPr>
            <a:endParaRPr lang="fr-FR" sz="2000" b="0" strike="noStrike" spc="-1" dirty="0">
              <a:latin typeface="Arial"/>
            </a:endParaRPr>
          </a:p>
          <a:p>
            <a:pPr marL="216000" indent="-215280">
              <a:lnSpc>
                <a:spcPct val="100000"/>
              </a:lnSpc>
              <a:spcBef>
                <a:spcPts val="425"/>
              </a:spcBef>
            </a:pPr>
            <a:r>
              <a:rPr lang="fr-FR" sz="2000" b="1" strike="noStrike" spc="-1" dirty="0">
                <a:latin typeface="Times New Roman"/>
              </a:rPr>
              <a:t>S’appuyer sur les 5 domaines en faisant un petit commentaire de présentation à chaque fois ? </a:t>
            </a:r>
          </a:p>
          <a:p>
            <a:pPr marL="216000" indent="-215280">
              <a:lnSpc>
                <a:spcPct val="100000"/>
              </a:lnSpc>
              <a:spcBef>
                <a:spcPts val="425"/>
              </a:spcBef>
            </a:pPr>
            <a:r>
              <a:rPr lang="fr-FR" sz="2000" b="1" strike="noStrike" spc="-1" dirty="0">
                <a:latin typeface="Times New Roman"/>
              </a:rPr>
              <a:t>Préciser que dans un premier temps pour les élèves le </a:t>
            </a:r>
            <a:r>
              <a:rPr lang="fr-FR" sz="2000" b="1" strike="noStrike" spc="-1" dirty="0" err="1">
                <a:latin typeface="Times New Roman"/>
              </a:rPr>
              <a:t>nnombre</a:t>
            </a:r>
            <a:r>
              <a:rPr lang="fr-FR" sz="2000" b="1" strike="noStrike" spc="-1" baseline="0" dirty="0">
                <a:latin typeface="Times New Roman"/>
              </a:rPr>
              <a:t> d </a:t>
            </a:r>
            <a:r>
              <a:rPr lang="fr-FR" sz="2000" b="1" strike="noStrike" spc="-1" baseline="0" dirty="0" err="1">
                <a:latin typeface="Times New Roman"/>
              </a:rPr>
              <a:t>eniveaux</a:t>
            </a:r>
            <a:r>
              <a:rPr lang="fr-FR" sz="2000" b="1" strike="noStrike" spc="-1" baseline="0" dirty="0">
                <a:latin typeface="Times New Roman"/>
              </a:rPr>
              <a:t> est borné à 4 afin de les encourager et qu’il faut avoir au moins validé un niveau 1 dans 5 domaines de compétences pour prétendre à la certification</a:t>
            </a:r>
            <a:endParaRPr lang="fr-FR" sz="2000" b="0" strike="noStrike" spc="-1" dirty="0">
              <a:latin typeface="Arial"/>
            </a:endParaRPr>
          </a:p>
          <a:p>
            <a:pPr marL="216000" indent="-215280">
              <a:lnSpc>
                <a:spcPct val="100000"/>
              </a:lnSpc>
              <a:spcBef>
                <a:spcPts val="425"/>
              </a:spcBef>
            </a:pPr>
            <a:endParaRPr lang="fr-FR" sz="2000" b="0" strike="noStrike" spc="-1" dirty="0">
              <a:latin typeface="Arial"/>
            </a:endParaRPr>
          </a:p>
          <a:p>
            <a:pPr marL="216000" indent="-215280">
              <a:lnSpc>
                <a:spcPct val="100000"/>
              </a:lnSpc>
              <a:spcBef>
                <a:spcPts val="425"/>
              </a:spcBef>
            </a:pPr>
            <a:endParaRPr lang="fr-FR" sz="2000" b="0" strike="noStrike" spc="-1" dirty="0">
              <a:latin typeface="Arial"/>
            </a:endParaRPr>
          </a:p>
          <a:p>
            <a:pPr marL="216000" indent="-215280">
              <a:lnSpc>
                <a:spcPct val="100000"/>
              </a:lnSpc>
              <a:spcBef>
                <a:spcPts val="425"/>
              </a:spcBef>
            </a:pPr>
            <a:endParaRPr lang="fr-FR" sz="2000" b="0" strike="noStrike" spc="-1" dirty="0">
              <a:latin typeface="Arial"/>
            </a:endParaRPr>
          </a:p>
        </p:txBody>
      </p:sp>
    </p:spTree>
    <p:extLst>
      <p:ext uri="{BB962C8B-B14F-4D97-AF65-F5344CB8AC3E}">
        <p14:creationId xmlns:p14="http://schemas.microsoft.com/office/powerpoint/2010/main" val="3614573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12800"/>
            <a:ext cx="5345112" cy="4008438"/>
          </a:xfrm>
        </p:spPr>
      </p:sp>
      <p:sp>
        <p:nvSpPr>
          <p:cNvPr id="3" name="Espace réservé des notes 2"/>
          <p:cNvSpPr>
            <a:spLocks noGrp="1"/>
          </p:cNvSpPr>
          <p:nvPr>
            <p:ph type="body" idx="1"/>
          </p:nvPr>
        </p:nvSpPr>
        <p:spPr/>
        <p:txBody>
          <a:bodyPr/>
          <a:lstStyle/>
          <a:p>
            <a:r>
              <a:rPr lang="fr-FR" dirty="0"/>
              <a:t>Repérage sur une carte</a:t>
            </a:r>
          </a:p>
        </p:txBody>
      </p:sp>
      <p:sp>
        <p:nvSpPr>
          <p:cNvPr id="4" name="Espace réservé du numéro de diapositive 3"/>
          <p:cNvSpPr>
            <a:spLocks noGrp="1"/>
          </p:cNvSpPr>
          <p:nvPr>
            <p:ph type="sldNum"/>
          </p:nvPr>
        </p:nvSpPr>
        <p:spPr/>
        <p:txBody>
          <a:bodyPr/>
          <a:lstStyle/>
          <a:p>
            <a:pPr algn="r"/>
            <a:fld id="{A6CBAFEF-53F4-4F32-B76C-8B40E9F85FD1}" type="slidenum">
              <a:rPr lang="fr-FR" sz="1400" b="0" strike="noStrike" spc="-1" smtClean="0">
                <a:latin typeface="Times New Roman"/>
              </a:rPr>
              <a:pPr algn="r"/>
              <a:t>16</a:t>
            </a:fld>
            <a:endParaRPr lang="fr-FR" sz="1400" b="0" strike="noStrike" spc="-1">
              <a:latin typeface="Times New Roman"/>
            </a:endParaRPr>
          </a:p>
        </p:txBody>
      </p:sp>
    </p:spTree>
    <p:extLst>
      <p:ext uri="{BB962C8B-B14F-4D97-AF65-F5344CB8AC3E}">
        <p14:creationId xmlns:p14="http://schemas.microsoft.com/office/powerpoint/2010/main" val="4292073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12800"/>
            <a:ext cx="5345112" cy="4008438"/>
          </a:xfrm>
        </p:spPr>
      </p:sp>
      <p:sp>
        <p:nvSpPr>
          <p:cNvPr id="3" name="Espace réservé des notes 2"/>
          <p:cNvSpPr>
            <a:spLocks noGrp="1"/>
          </p:cNvSpPr>
          <p:nvPr>
            <p:ph type="body" idx="1"/>
          </p:nvPr>
        </p:nvSpPr>
        <p:spPr/>
        <p:txBody>
          <a:bodyPr/>
          <a:lstStyle/>
          <a:p>
            <a:r>
              <a:rPr lang="fr-FR" dirty="0"/>
              <a:t>Recherche biographie</a:t>
            </a:r>
          </a:p>
        </p:txBody>
      </p:sp>
      <p:sp>
        <p:nvSpPr>
          <p:cNvPr id="4" name="Espace réservé du numéro de diapositive 3"/>
          <p:cNvSpPr>
            <a:spLocks noGrp="1"/>
          </p:cNvSpPr>
          <p:nvPr>
            <p:ph type="sldNum"/>
          </p:nvPr>
        </p:nvSpPr>
        <p:spPr/>
        <p:txBody>
          <a:bodyPr/>
          <a:lstStyle/>
          <a:p>
            <a:pPr algn="r"/>
            <a:fld id="{A6CBAFEF-53F4-4F32-B76C-8B40E9F85FD1}" type="slidenum">
              <a:rPr lang="fr-FR" sz="1400" b="0" strike="noStrike" spc="-1" smtClean="0">
                <a:latin typeface="Times New Roman"/>
              </a:rPr>
              <a:pPr algn="r"/>
              <a:t>17</a:t>
            </a:fld>
            <a:endParaRPr lang="fr-FR" sz="1400" b="0" strike="noStrike" spc="-1">
              <a:latin typeface="Times New Roman"/>
            </a:endParaRPr>
          </a:p>
        </p:txBody>
      </p:sp>
    </p:spTree>
    <p:extLst>
      <p:ext uri="{BB962C8B-B14F-4D97-AF65-F5344CB8AC3E}">
        <p14:creationId xmlns:p14="http://schemas.microsoft.com/office/powerpoint/2010/main" val="3878300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12800"/>
            <a:ext cx="5345112" cy="4008438"/>
          </a:xfrm>
        </p:spPr>
      </p:sp>
      <p:sp>
        <p:nvSpPr>
          <p:cNvPr id="3" name="Espace réservé des notes 2"/>
          <p:cNvSpPr>
            <a:spLocks noGrp="1"/>
          </p:cNvSpPr>
          <p:nvPr>
            <p:ph type="body" idx="1"/>
          </p:nvPr>
        </p:nvSpPr>
        <p:spPr/>
        <p:txBody>
          <a:bodyPr/>
          <a:lstStyle/>
          <a:p>
            <a:r>
              <a:rPr lang="fr-FR" dirty="0"/>
              <a:t>Recherche sur un site</a:t>
            </a:r>
          </a:p>
        </p:txBody>
      </p:sp>
      <p:sp>
        <p:nvSpPr>
          <p:cNvPr id="4" name="Espace réservé du numéro de diapositive 3"/>
          <p:cNvSpPr>
            <a:spLocks noGrp="1"/>
          </p:cNvSpPr>
          <p:nvPr>
            <p:ph type="sldNum"/>
          </p:nvPr>
        </p:nvSpPr>
        <p:spPr/>
        <p:txBody>
          <a:bodyPr/>
          <a:lstStyle/>
          <a:p>
            <a:pPr algn="r"/>
            <a:fld id="{A6CBAFEF-53F4-4F32-B76C-8B40E9F85FD1}" type="slidenum">
              <a:rPr lang="fr-FR" sz="1400" b="0" strike="noStrike" spc="-1" smtClean="0">
                <a:latin typeface="Times New Roman"/>
              </a:rPr>
              <a:pPr algn="r"/>
              <a:t>18</a:t>
            </a:fld>
            <a:endParaRPr lang="fr-FR" sz="1400" b="0" strike="noStrike" spc="-1">
              <a:latin typeface="Times New Roman"/>
            </a:endParaRPr>
          </a:p>
        </p:txBody>
      </p:sp>
    </p:spTree>
    <p:extLst>
      <p:ext uri="{BB962C8B-B14F-4D97-AF65-F5344CB8AC3E}">
        <p14:creationId xmlns:p14="http://schemas.microsoft.com/office/powerpoint/2010/main" val="612914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12800"/>
            <a:ext cx="5345112" cy="4008438"/>
          </a:xfrm>
        </p:spPr>
      </p:sp>
      <p:sp>
        <p:nvSpPr>
          <p:cNvPr id="3" name="Espace réservé des notes 2"/>
          <p:cNvSpPr>
            <a:spLocks noGrp="1"/>
          </p:cNvSpPr>
          <p:nvPr>
            <p:ph type="body" idx="1"/>
          </p:nvPr>
        </p:nvSpPr>
        <p:spPr/>
        <p:txBody>
          <a:bodyPr/>
          <a:lstStyle/>
          <a:p>
            <a:r>
              <a:rPr lang="fr-FR" dirty="0"/>
              <a:t>Connaissance </a:t>
            </a:r>
            <a:r>
              <a:rPr lang="fr-FR" dirty="0" err="1"/>
              <a:t>matèrielle</a:t>
            </a:r>
            <a:endParaRPr lang="fr-FR" dirty="0"/>
          </a:p>
        </p:txBody>
      </p:sp>
      <p:sp>
        <p:nvSpPr>
          <p:cNvPr id="4" name="Espace réservé du numéro de diapositive 3"/>
          <p:cNvSpPr>
            <a:spLocks noGrp="1"/>
          </p:cNvSpPr>
          <p:nvPr>
            <p:ph type="sldNum"/>
          </p:nvPr>
        </p:nvSpPr>
        <p:spPr/>
        <p:txBody>
          <a:bodyPr/>
          <a:lstStyle/>
          <a:p>
            <a:pPr algn="r"/>
            <a:fld id="{A6CBAFEF-53F4-4F32-B76C-8B40E9F85FD1}" type="slidenum">
              <a:rPr lang="fr-FR" sz="1400" b="0" strike="noStrike" spc="-1" smtClean="0">
                <a:latin typeface="Times New Roman"/>
              </a:rPr>
              <a:pPr algn="r"/>
              <a:t>19</a:t>
            </a:fld>
            <a:endParaRPr lang="fr-FR" sz="1400" b="0" strike="noStrike" spc="-1">
              <a:latin typeface="Times New Roman"/>
            </a:endParaRPr>
          </a:p>
        </p:txBody>
      </p:sp>
    </p:spTree>
    <p:extLst>
      <p:ext uri="{BB962C8B-B14F-4D97-AF65-F5344CB8AC3E}">
        <p14:creationId xmlns:p14="http://schemas.microsoft.com/office/powerpoint/2010/main" val="37850080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12800"/>
            <a:ext cx="5345112" cy="4008438"/>
          </a:xfrm>
        </p:spPr>
      </p:sp>
      <p:sp>
        <p:nvSpPr>
          <p:cNvPr id="3" name="Espace réservé des notes 2"/>
          <p:cNvSpPr>
            <a:spLocks noGrp="1"/>
          </p:cNvSpPr>
          <p:nvPr>
            <p:ph type="body" idx="1"/>
          </p:nvPr>
        </p:nvSpPr>
        <p:spPr/>
        <p:txBody>
          <a:bodyPr/>
          <a:lstStyle/>
          <a:p>
            <a:r>
              <a:rPr lang="fr-FR" dirty="0"/>
              <a:t>Connaissance pratique (ici manipulation d’un tableur)</a:t>
            </a:r>
          </a:p>
        </p:txBody>
      </p:sp>
      <p:sp>
        <p:nvSpPr>
          <p:cNvPr id="4" name="Espace réservé du numéro de diapositive 3"/>
          <p:cNvSpPr>
            <a:spLocks noGrp="1"/>
          </p:cNvSpPr>
          <p:nvPr>
            <p:ph type="sldNum"/>
          </p:nvPr>
        </p:nvSpPr>
        <p:spPr/>
        <p:txBody>
          <a:bodyPr/>
          <a:lstStyle/>
          <a:p>
            <a:pPr algn="r"/>
            <a:fld id="{A6CBAFEF-53F4-4F32-B76C-8B40E9F85FD1}" type="slidenum">
              <a:rPr lang="fr-FR" sz="1400" b="0" strike="noStrike" spc="-1" smtClean="0">
                <a:latin typeface="Times New Roman"/>
              </a:rPr>
              <a:pPr algn="r"/>
              <a:t>20</a:t>
            </a:fld>
            <a:endParaRPr lang="fr-FR" sz="1400" b="0" strike="noStrike" spc="-1">
              <a:latin typeface="Times New Roman"/>
            </a:endParaRPr>
          </a:p>
        </p:txBody>
      </p:sp>
    </p:spTree>
    <p:extLst>
      <p:ext uri="{BB962C8B-B14F-4D97-AF65-F5344CB8AC3E}">
        <p14:creationId xmlns:p14="http://schemas.microsoft.com/office/powerpoint/2010/main" val="2261651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 name="CustomShape 1"/>
          <p:cNvSpPr/>
          <p:nvPr/>
        </p:nvSpPr>
        <p:spPr>
          <a:xfrm>
            <a:off x="4017960" y="9721800"/>
            <a:ext cx="3058200" cy="489600"/>
          </a:xfrm>
          <a:prstGeom prst="rect">
            <a:avLst/>
          </a:prstGeom>
          <a:noFill/>
          <a:ln w="9360">
            <a:noFill/>
          </a:ln>
        </p:spPr>
        <p:style>
          <a:lnRef idx="0">
            <a:scrgbClr r="0" g="0" b="0"/>
          </a:lnRef>
          <a:fillRef idx="0">
            <a:scrgbClr r="0" g="0" b="0"/>
          </a:fillRef>
          <a:effectRef idx="0">
            <a:scrgbClr r="0" g="0" b="0"/>
          </a:effectRef>
          <a:fontRef idx="minor"/>
        </p:style>
        <p:txBody>
          <a:bodyPr lIns="0" tIns="0" rIns="0" bIns="0" anchor="b"/>
          <a:lstStyle/>
          <a:p>
            <a:pPr marL="0" marR="0" lvl="0" indent="0" algn="r" defTabSz="914400" rtl="0" eaLnBrk="1" fontAlgn="auto" latinLnBrk="0" hangingPunct="1">
              <a:lnSpc>
                <a:spcPct val="93000"/>
              </a:lnSpc>
              <a:spcBef>
                <a:spcPts val="0"/>
              </a:spcBef>
              <a:spcAft>
                <a:spcPts val="0"/>
              </a:spcAft>
              <a:buClrTx/>
              <a:buSzTx/>
              <a:buFontTx/>
              <a:buNone/>
              <a:tabLst/>
              <a:defRPr/>
            </a:pPr>
            <a:fld id="{413CA624-AE8B-4474-B61F-4CF65A07185C}" type="slidenum">
              <a:rPr kumimoji="0" lang="fr-FR" sz="1300" b="0" i="0" u="none" strike="noStrike" kern="1200" cap="none" spc="-1" normalizeH="0" baseline="0" noProof="0">
                <a:ln>
                  <a:noFill/>
                </a:ln>
                <a:solidFill>
                  <a:srgbClr val="000000"/>
                </a:solidFill>
                <a:effectLst/>
                <a:uLnTx/>
                <a:uFillTx/>
                <a:latin typeface="Times New Roman"/>
                <a:ea typeface="DejaVu Sans"/>
                <a:cs typeface="DejaVu Sans"/>
              </a:rPr>
              <a:pPr marL="0" marR="0" lvl="0" indent="0" algn="r" defTabSz="914400" rtl="0" eaLnBrk="1" fontAlgn="auto" latinLnBrk="0" hangingPunct="1">
                <a:lnSpc>
                  <a:spcPct val="93000"/>
                </a:lnSpc>
                <a:spcBef>
                  <a:spcPts val="0"/>
                </a:spcBef>
                <a:spcAft>
                  <a:spcPts val="0"/>
                </a:spcAft>
                <a:buClrTx/>
                <a:buSzTx/>
                <a:buFontTx/>
                <a:buNone/>
                <a:tabLst/>
                <a:defRPr/>
              </a:pPr>
              <a:t>2</a:t>
            </a:fld>
            <a:endParaRPr kumimoji="0" lang="fr-FR" sz="1300" b="0" i="0" u="none" strike="noStrike" kern="1200" cap="none" spc="-1" normalizeH="0" baseline="0" noProof="0">
              <a:ln>
                <a:noFill/>
              </a:ln>
              <a:solidFill>
                <a:prstClr val="black"/>
              </a:solidFill>
              <a:effectLst/>
              <a:uLnTx/>
              <a:uFillTx/>
              <a:latin typeface="Arial"/>
              <a:ea typeface="DejaVu Sans"/>
              <a:cs typeface="DejaVu Sans"/>
            </a:endParaRPr>
          </a:p>
        </p:txBody>
      </p:sp>
      <p:sp>
        <p:nvSpPr>
          <p:cNvPr id="719" name="CustomShape 2"/>
          <p:cNvSpPr/>
          <p:nvPr/>
        </p:nvSpPr>
        <p:spPr>
          <a:xfrm>
            <a:off x="4017960" y="9721800"/>
            <a:ext cx="3062880" cy="494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marL="0" marR="0" lvl="0" indent="0" algn="r" defTabSz="914400" rtl="0" eaLnBrk="1" fontAlgn="auto" latinLnBrk="0" hangingPunct="1">
              <a:lnSpc>
                <a:spcPct val="93000"/>
              </a:lnSpc>
              <a:spcBef>
                <a:spcPts val="0"/>
              </a:spcBef>
              <a:spcAft>
                <a:spcPts val="0"/>
              </a:spcAft>
              <a:buClrTx/>
              <a:buSzTx/>
              <a:buFontTx/>
              <a:buNone/>
              <a:tabLst/>
              <a:defRPr/>
            </a:pPr>
            <a:fld id="{D70EDF57-3A24-4059-892E-7F51A7A2361A}" type="slidenum">
              <a:rPr kumimoji="0" lang="fr-FR" sz="1300" b="0" i="0" u="none" strike="noStrike" kern="1200" cap="none" spc="-1" normalizeH="0" baseline="0" noProof="0">
                <a:ln>
                  <a:noFill/>
                </a:ln>
                <a:solidFill>
                  <a:srgbClr val="000000"/>
                </a:solidFill>
                <a:effectLst/>
                <a:uLnTx/>
                <a:uFillTx/>
                <a:latin typeface="Times New Roman"/>
                <a:ea typeface="DejaVu Sans"/>
                <a:cs typeface="DejaVu Sans"/>
              </a:rPr>
              <a:pPr marL="0" marR="0" lvl="0" indent="0" algn="r" defTabSz="914400" rtl="0" eaLnBrk="1" fontAlgn="auto" latinLnBrk="0" hangingPunct="1">
                <a:lnSpc>
                  <a:spcPct val="93000"/>
                </a:lnSpc>
                <a:spcBef>
                  <a:spcPts val="0"/>
                </a:spcBef>
                <a:spcAft>
                  <a:spcPts val="0"/>
                </a:spcAft>
                <a:buClrTx/>
                <a:buSzTx/>
                <a:buFontTx/>
                <a:buNone/>
                <a:tabLst/>
                <a:defRPr/>
              </a:pPr>
              <a:t>2</a:t>
            </a:fld>
            <a:endParaRPr kumimoji="0" lang="fr-FR" sz="1300" b="0" i="0" u="none" strike="noStrike" kern="1200" cap="none" spc="-1" normalizeH="0" baseline="0" noProof="0">
              <a:ln>
                <a:noFill/>
              </a:ln>
              <a:solidFill>
                <a:prstClr val="black"/>
              </a:solidFill>
              <a:effectLst/>
              <a:uLnTx/>
              <a:uFillTx/>
              <a:latin typeface="Arial"/>
              <a:ea typeface="DejaVu Sans"/>
              <a:cs typeface="DejaVu Sans"/>
            </a:endParaRPr>
          </a:p>
        </p:txBody>
      </p:sp>
      <p:sp>
        <p:nvSpPr>
          <p:cNvPr id="720" name="CustomShape 3"/>
          <p:cNvSpPr/>
          <p:nvPr/>
        </p:nvSpPr>
        <p:spPr>
          <a:xfrm>
            <a:off x="4017960" y="9721800"/>
            <a:ext cx="3066120" cy="49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marL="0" marR="0" lvl="0" indent="0" algn="r" defTabSz="914400" rtl="0" eaLnBrk="1" fontAlgn="auto" latinLnBrk="0" hangingPunct="1">
              <a:lnSpc>
                <a:spcPct val="93000"/>
              </a:lnSpc>
              <a:spcBef>
                <a:spcPts val="0"/>
              </a:spcBef>
              <a:spcAft>
                <a:spcPts val="0"/>
              </a:spcAft>
              <a:buClrTx/>
              <a:buSzTx/>
              <a:buFontTx/>
              <a:buNone/>
              <a:tabLst/>
              <a:defRPr/>
            </a:pPr>
            <a:fld id="{E0EF89F7-C8A1-49DB-AF72-2CABF812416F}" type="slidenum">
              <a:rPr kumimoji="0" lang="fr-FR" sz="1300" b="0" i="0" u="none" strike="noStrike" kern="1200" cap="none" spc="-1" normalizeH="0" baseline="0" noProof="0">
                <a:ln>
                  <a:noFill/>
                </a:ln>
                <a:solidFill>
                  <a:srgbClr val="000000"/>
                </a:solidFill>
                <a:effectLst/>
                <a:uLnTx/>
                <a:uFillTx/>
                <a:latin typeface="Times New Roman"/>
                <a:ea typeface="DejaVu Sans"/>
                <a:cs typeface="DejaVu Sans"/>
              </a:rPr>
              <a:pPr marL="0" marR="0" lvl="0" indent="0" algn="r" defTabSz="914400" rtl="0" eaLnBrk="1" fontAlgn="auto" latinLnBrk="0" hangingPunct="1">
                <a:lnSpc>
                  <a:spcPct val="93000"/>
                </a:lnSpc>
                <a:spcBef>
                  <a:spcPts val="0"/>
                </a:spcBef>
                <a:spcAft>
                  <a:spcPts val="0"/>
                </a:spcAft>
                <a:buClrTx/>
                <a:buSzTx/>
                <a:buFontTx/>
                <a:buNone/>
                <a:tabLst/>
                <a:defRPr/>
              </a:pPr>
              <a:t>2</a:t>
            </a:fld>
            <a:endParaRPr kumimoji="0" lang="fr-FR" sz="1300" b="0" i="0" u="none" strike="noStrike" kern="1200" cap="none" spc="-1" normalizeH="0" baseline="0" noProof="0">
              <a:ln>
                <a:noFill/>
              </a:ln>
              <a:solidFill>
                <a:prstClr val="black"/>
              </a:solidFill>
              <a:effectLst/>
              <a:uLnTx/>
              <a:uFillTx/>
              <a:latin typeface="Arial"/>
              <a:ea typeface="DejaVu Sans"/>
              <a:cs typeface="DejaVu Sans"/>
            </a:endParaRPr>
          </a:p>
        </p:txBody>
      </p:sp>
      <p:sp>
        <p:nvSpPr>
          <p:cNvPr id="721" name="CustomShape 4"/>
          <p:cNvSpPr/>
          <p:nvPr/>
        </p:nvSpPr>
        <p:spPr>
          <a:xfrm>
            <a:off x="4017960" y="9721800"/>
            <a:ext cx="3067560" cy="4975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marL="0" marR="0" lvl="0" indent="0" algn="r" defTabSz="914400" rtl="0" eaLnBrk="1" fontAlgn="auto" latinLnBrk="0" hangingPunct="1">
              <a:lnSpc>
                <a:spcPct val="93000"/>
              </a:lnSpc>
              <a:spcBef>
                <a:spcPts val="0"/>
              </a:spcBef>
              <a:spcAft>
                <a:spcPts val="0"/>
              </a:spcAft>
              <a:buClrTx/>
              <a:buSzTx/>
              <a:buFontTx/>
              <a:buNone/>
              <a:tabLst/>
              <a:defRPr/>
            </a:pPr>
            <a:fld id="{6A57A3EF-085D-4434-8532-CC691F853CF7}" type="slidenum">
              <a:rPr kumimoji="0" lang="fr-FR" sz="1300" b="0" i="0" u="none" strike="noStrike" kern="1200" cap="none" spc="-1" normalizeH="0" baseline="0" noProof="0">
                <a:ln>
                  <a:noFill/>
                </a:ln>
                <a:solidFill>
                  <a:srgbClr val="000000"/>
                </a:solidFill>
                <a:effectLst/>
                <a:uLnTx/>
                <a:uFillTx/>
                <a:latin typeface="Times New Roman"/>
                <a:ea typeface="DejaVu Sans"/>
                <a:cs typeface="DejaVu Sans"/>
              </a:rPr>
              <a:pPr marL="0" marR="0" lvl="0" indent="0" algn="r" defTabSz="914400" rtl="0" eaLnBrk="1" fontAlgn="auto" latinLnBrk="0" hangingPunct="1">
                <a:lnSpc>
                  <a:spcPct val="93000"/>
                </a:lnSpc>
                <a:spcBef>
                  <a:spcPts val="0"/>
                </a:spcBef>
                <a:spcAft>
                  <a:spcPts val="0"/>
                </a:spcAft>
                <a:buClrTx/>
                <a:buSzTx/>
                <a:buFontTx/>
                <a:buNone/>
                <a:tabLst/>
                <a:defRPr/>
              </a:pPr>
              <a:t>2</a:t>
            </a:fld>
            <a:endParaRPr kumimoji="0" lang="fr-FR" sz="1300" b="0" i="0" u="none" strike="noStrike" kern="1200" cap="none" spc="-1" normalizeH="0" baseline="0" noProof="0">
              <a:ln>
                <a:noFill/>
              </a:ln>
              <a:solidFill>
                <a:prstClr val="black"/>
              </a:solidFill>
              <a:effectLst/>
              <a:uLnTx/>
              <a:uFillTx/>
              <a:latin typeface="Arial"/>
              <a:ea typeface="DejaVu Sans"/>
              <a:cs typeface="DejaVu Sans"/>
            </a:endParaRPr>
          </a:p>
        </p:txBody>
      </p:sp>
      <p:sp>
        <p:nvSpPr>
          <p:cNvPr id="722" name="CustomShape 5"/>
          <p:cNvSpPr/>
          <p:nvPr/>
        </p:nvSpPr>
        <p:spPr>
          <a:xfrm>
            <a:off x="4017960" y="9721800"/>
            <a:ext cx="3072240" cy="503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marL="0" marR="0" lvl="0" indent="0" algn="r" defTabSz="914400" rtl="0" eaLnBrk="1" fontAlgn="auto" latinLnBrk="0" hangingPunct="1">
              <a:lnSpc>
                <a:spcPct val="93000"/>
              </a:lnSpc>
              <a:spcBef>
                <a:spcPts val="0"/>
              </a:spcBef>
              <a:spcAft>
                <a:spcPts val="0"/>
              </a:spcAft>
              <a:buClrTx/>
              <a:buSzTx/>
              <a:buFontTx/>
              <a:buNone/>
              <a:tabLst/>
              <a:defRPr/>
            </a:pPr>
            <a:fld id="{D3AF8929-0133-45CE-9B88-0F1A129435DB}" type="slidenum">
              <a:rPr kumimoji="0" lang="fr-FR" sz="1300" b="0" i="0" u="none" strike="noStrike" kern="1200" cap="none" spc="-1" normalizeH="0" baseline="0" noProof="0">
                <a:ln>
                  <a:noFill/>
                </a:ln>
                <a:solidFill>
                  <a:srgbClr val="000000"/>
                </a:solidFill>
                <a:effectLst/>
                <a:uLnTx/>
                <a:uFillTx/>
                <a:latin typeface="Times New Roman"/>
                <a:ea typeface="DejaVu Sans"/>
                <a:cs typeface="DejaVu Sans"/>
              </a:rPr>
              <a:pPr marL="0" marR="0" lvl="0" indent="0" algn="r" defTabSz="914400" rtl="0" eaLnBrk="1" fontAlgn="auto" latinLnBrk="0" hangingPunct="1">
                <a:lnSpc>
                  <a:spcPct val="93000"/>
                </a:lnSpc>
                <a:spcBef>
                  <a:spcPts val="0"/>
                </a:spcBef>
                <a:spcAft>
                  <a:spcPts val="0"/>
                </a:spcAft>
                <a:buClrTx/>
                <a:buSzTx/>
                <a:buFontTx/>
                <a:buNone/>
                <a:tabLst/>
                <a:defRPr/>
              </a:pPr>
              <a:t>2</a:t>
            </a:fld>
            <a:endParaRPr kumimoji="0" lang="fr-FR" sz="1300" b="0" i="0" u="none" strike="noStrike" kern="1200" cap="none" spc="-1" normalizeH="0" baseline="0" noProof="0">
              <a:ln>
                <a:noFill/>
              </a:ln>
              <a:solidFill>
                <a:prstClr val="black"/>
              </a:solidFill>
              <a:effectLst/>
              <a:uLnTx/>
              <a:uFillTx/>
              <a:latin typeface="Arial"/>
              <a:ea typeface="DejaVu Sans"/>
              <a:cs typeface="DejaVu Sans"/>
            </a:endParaRPr>
          </a:p>
        </p:txBody>
      </p:sp>
      <p:sp>
        <p:nvSpPr>
          <p:cNvPr id="723" name="CustomShape 6"/>
          <p:cNvSpPr/>
          <p:nvPr/>
        </p:nvSpPr>
        <p:spPr>
          <a:xfrm>
            <a:off x="4017960" y="9721800"/>
            <a:ext cx="3075480" cy="5068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marL="0" marR="0" lvl="0" indent="0" algn="r" defTabSz="914400" rtl="0" eaLnBrk="1" fontAlgn="auto" latinLnBrk="0" hangingPunct="1">
              <a:lnSpc>
                <a:spcPct val="93000"/>
              </a:lnSpc>
              <a:spcBef>
                <a:spcPts val="0"/>
              </a:spcBef>
              <a:spcAft>
                <a:spcPts val="0"/>
              </a:spcAft>
              <a:buClrTx/>
              <a:buSzTx/>
              <a:buFontTx/>
              <a:buNone/>
              <a:tabLst/>
              <a:defRPr/>
            </a:pPr>
            <a:fld id="{A9DD9418-7425-4CF6-A318-675D8F50CB6E}" type="slidenum">
              <a:rPr kumimoji="0" lang="fr-FR" sz="1300" b="0" i="0" u="none" strike="noStrike" kern="1200" cap="none" spc="-1" normalizeH="0" baseline="0" noProof="0">
                <a:ln>
                  <a:noFill/>
                </a:ln>
                <a:solidFill>
                  <a:srgbClr val="000000"/>
                </a:solidFill>
                <a:effectLst/>
                <a:uLnTx/>
                <a:uFillTx/>
                <a:latin typeface="Times New Roman"/>
                <a:ea typeface="DejaVu Sans"/>
                <a:cs typeface="DejaVu Sans"/>
              </a:rPr>
              <a:pPr marL="0" marR="0" lvl="0" indent="0" algn="r" defTabSz="914400" rtl="0" eaLnBrk="1" fontAlgn="auto" latinLnBrk="0" hangingPunct="1">
                <a:lnSpc>
                  <a:spcPct val="93000"/>
                </a:lnSpc>
                <a:spcBef>
                  <a:spcPts val="0"/>
                </a:spcBef>
                <a:spcAft>
                  <a:spcPts val="0"/>
                </a:spcAft>
                <a:buClrTx/>
                <a:buSzTx/>
                <a:buFontTx/>
                <a:buNone/>
                <a:tabLst/>
                <a:defRPr/>
              </a:pPr>
              <a:t>2</a:t>
            </a:fld>
            <a:endParaRPr kumimoji="0" lang="fr-FR" sz="1300" b="0" i="0" u="none" strike="noStrike" kern="1200" cap="none" spc="-1" normalizeH="0" baseline="0" noProof="0">
              <a:ln>
                <a:noFill/>
              </a:ln>
              <a:solidFill>
                <a:prstClr val="black"/>
              </a:solidFill>
              <a:effectLst/>
              <a:uLnTx/>
              <a:uFillTx/>
              <a:latin typeface="Arial"/>
              <a:ea typeface="DejaVu Sans"/>
              <a:cs typeface="DejaVu Sans"/>
            </a:endParaRPr>
          </a:p>
        </p:txBody>
      </p:sp>
      <p:sp>
        <p:nvSpPr>
          <p:cNvPr id="724" name="PlaceHolder 7"/>
          <p:cNvSpPr>
            <a:spLocks noGrp="1" noRot="1" noChangeAspect="1"/>
          </p:cNvSpPr>
          <p:nvPr>
            <p:ph type="sldImg"/>
          </p:nvPr>
        </p:nvSpPr>
        <p:spPr>
          <a:xfrm>
            <a:off x="992188" y="777875"/>
            <a:ext cx="5113337" cy="3835400"/>
          </a:xfrm>
          <a:prstGeom prst="rect">
            <a:avLst/>
          </a:prstGeom>
        </p:spPr>
      </p:sp>
      <p:sp>
        <p:nvSpPr>
          <p:cNvPr id="725" name="CustomShape 8"/>
          <p:cNvSpPr/>
          <p:nvPr/>
        </p:nvSpPr>
        <p:spPr>
          <a:xfrm>
            <a:off x="709560" y="4861080"/>
            <a:ext cx="5679000" cy="4605840"/>
          </a:xfrm>
          <a:prstGeom prst="rect">
            <a:avLst/>
          </a:prstGeom>
          <a:noFill/>
          <a:ln>
            <a:noFill/>
          </a:ln>
        </p:spPr>
        <p:style>
          <a:lnRef idx="0">
            <a:scrgbClr r="0" g="0" b="0"/>
          </a:lnRef>
          <a:fillRef idx="0">
            <a:scrgbClr r="0" g="0" b="0"/>
          </a:fillRef>
          <a:effectRef idx="0">
            <a:scrgbClr r="0" g="0" b="0"/>
          </a:effectRef>
          <a:fontRef idx="minor"/>
        </p:style>
      </p:sp>
      <p:sp>
        <p:nvSpPr>
          <p:cNvPr id="726" name="PlaceHolder 9"/>
          <p:cNvSpPr>
            <a:spLocks noGrp="1"/>
          </p:cNvSpPr>
          <p:nvPr>
            <p:ph type="body"/>
          </p:nvPr>
        </p:nvSpPr>
        <p:spPr>
          <a:xfrm>
            <a:off x="709560" y="4861080"/>
            <a:ext cx="5661360" cy="4586760"/>
          </a:xfrm>
          <a:prstGeom prst="rect">
            <a:avLst/>
          </a:prstGeom>
        </p:spPr>
        <p:txBody>
          <a:bodyPr lIns="0" tIns="0" rIns="0" bIns="0" anchor="ctr"/>
          <a:lstStyle/>
          <a:p>
            <a:endParaRPr lang="fr-FR" sz="2000" b="0" strike="noStrike" spc="-1">
              <a:latin typeface="Arial"/>
            </a:endParaRPr>
          </a:p>
        </p:txBody>
      </p:sp>
    </p:spTree>
    <p:extLst>
      <p:ext uri="{BB962C8B-B14F-4D97-AF65-F5344CB8AC3E}">
        <p14:creationId xmlns:p14="http://schemas.microsoft.com/office/powerpoint/2010/main" val="277689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12800"/>
            <a:ext cx="5345112" cy="4008438"/>
          </a:xfrm>
        </p:spPr>
      </p:sp>
      <p:sp>
        <p:nvSpPr>
          <p:cNvPr id="3" name="Espace réservé des notes 2"/>
          <p:cNvSpPr>
            <a:spLocks noGrp="1"/>
          </p:cNvSpPr>
          <p:nvPr>
            <p:ph type="body" idx="1"/>
          </p:nvPr>
        </p:nvSpPr>
        <p:spPr/>
        <p:txBody>
          <a:bodyPr/>
          <a:lstStyle/>
          <a:p>
            <a:r>
              <a:rPr lang="fr-FR" dirty="0"/>
              <a:t>Connaissance en programmation</a:t>
            </a:r>
          </a:p>
        </p:txBody>
      </p:sp>
      <p:sp>
        <p:nvSpPr>
          <p:cNvPr id="4" name="Espace réservé du numéro de diapositive 3"/>
          <p:cNvSpPr>
            <a:spLocks noGrp="1"/>
          </p:cNvSpPr>
          <p:nvPr>
            <p:ph type="sldNum"/>
          </p:nvPr>
        </p:nvSpPr>
        <p:spPr/>
        <p:txBody>
          <a:bodyPr/>
          <a:lstStyle/>
          <a:p>
            <a:pPr algn="r"/>
            <a:fld id="{A6CBAFEF-53F4-4F32-B76C-8B40E9F85FD1}" type="slidenum">
              <a:rPr lang="fr-FR" sz="1400" b="0" strike="noStrike" spc="-1" smtClean="0">
                <a:latin typeface="Times New Roman"/>
              </a:rPr>
              <a:pPr algn="r"/>
              <a:t>21</a:t>
            </a:fld>
            <a:endParaRPr lang="fr-FR" sz="1400" b="0" strike="noStrike" spc="-1">
              <a:latin typeface="Times New Roman"/>
            </a:endParaRPr>
          </a:p>
        </p:txBody>
      </p:sp>
    </p:spTree>
    <p:extLst>
      <p:ext uri="{BB962C8B-B14F-4D97-AF65-F5344CB8AC3E}">
        <p14:creationId xmlns:p14="http://schemas.microsoft.com/office/powerpoint/2010/main" val="1391044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12800"/>
            <a:ext cx="5345112" cy="4008438"/>
          </a:xfrm>
        </p:spPr>
      </p:sp>
      <p:sp>
        <p:nvSpPr>
          <p:cNvPr id="3" name="Espace réservé des notes 2"/>
          <p:cNvSpPr>
            <a:spLocks noGrp="1"/>
          </p:cNvSpPr>
          <p:nvPr>
            <p:ph type="body" idx="1"/>
          </p:nvPr>
        </p:nvSpPr>
        <p:spPr/>
        <p:txBody>
          <a:bodyPr/>
          <a:lstStyle/>
          <a:p>
            <a:r>
              <a:rPr lang="fr-FR" dirty="0"/>
              <a:t>Connaissance en programmation, mode graphique plus avancé</a:t>
            </a:r>
          </a:p>
        </p:txBody>
      </p:sp>
      <p:sp>
        <p:nvSpPr>
          <p:cNvPr id="4" name="Espace réservé du numéro de diapositive 3"/>
          <p:cNvSpPr>
            <a:spLocks noGrp="1"/>
          </p:cNvSpPr>
          <p:nvPr>
            <p:ph type="sldNum"/>
          </p:nvPr>
        </p:nvSpPr>
        <p:spPr/>
        <p:txBody>
          <a:bodyPr/>
          <a:lstStyle/>
          <a:p>
            <a:pPr algn="r"/>
            <a:fld id="{A6CBAFEF-53F4-4F32-B76C-8B40E9F85FD1}" type="slidenum">
              <a:rPr lang="fr-FR" sz="1400" b="0" strike="noStrike" spc="-1" smtClean="0">
                <a:latin typeface="Times New Roman"/>
              </a:rPr>
              <a:pPr algn="r"/>
              <a:t>22</a:t>
            </a:fld>
            <a:endParaRPr lang="fr-FR" sz="1400" b="0" strike="noStrike" spc="-1">
              <a:latin typeface="Times New Roman"/>
            </a:endParaRPr>
          </a:p>
        </p:txBody>
      </p:sp>
    </p:spTree>
    <p:extLst>
      <p:ext uri="{BB962C8B-B14F-4D97-AF65-F5344CB8AC3E}">
        <p14:creationId xmlns:p14="http://schemas.microsoft.com/office/powerpoint/2010/main" val="3230619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12800"/>
            <a:ext cx="5345112" cy="4008438"/>
          </a:xfrm>
        </p:spPr>
      </p:sp>
      <p:sp>
        <p:nvSpPr>
          <p:cNvPr id="3" name="Espace réservé des notes 2"/>
          <p:cNvSpPr>
            <a:spLocks noGrp="1"/>
          </p:cNvSpPr>
          <p:nvPr>
            <p:ph type="body" idx="1"/>
          </p:nvPr>
        </p:nvSpPr>
        <p:spPr/>
        <p:txBody>
          <a:bodyPr/>
          <a:lstStyle/>
          <a:p>
            <a:r>
              <a:rPr lang="fr-FR" dirty="0"/>
              <a:t>Vérification des sources</a:t>
            </a:r>
          </a:p>
        </p:txBody>
      </p:sp>
      <p:sp>
        <p:nvSpPr>
          <p:cNvPr id="4" name="Espace réservé du numéro de diapositive 3"/>
          <p:cNvSpPr>
            <a:spLocks noGrp="1"/>
          </p:cNvSpPr>
          <p:nvPr>
            <p:ph type="sldNum"/>
          </p:nvPr>
        </p:nvSpPr>
        <p:spPr/>
        <p:txBody>
          <a:bodyPr/>
          <a:lstStyle/>
          <a:p>
            <a:pPr algn="r"/>
            <a:fld id="{A6CBAFEF-53F4-4F32-B76C-8B40E9F85FD1}" type="slidenum">
              <a:rPr lang="fr-FR" sz="1400" b="0" strike="noStrike" spc="-1" smtClean="0">
                <a:latin typeface="Times New Roman"/>
              </a:rPr>
              <a:pPr algn="r"/>
              <a:t>23</a:t>
            </a:fld>
            <a:endParaRPr lang="fr-FR" sz="1400" b="0" strike="noStrike" spc="-1">
              <a:latin typeface="Times New Roman"/>
            </a:endParaRPr>
          </a:p>
        </p:txBody>
      </p:sp>
    </p:spTree>
    <p:extLst>
      <p:ext uri="{BB962C8B-B14F-4D97-AF65-F5344CB8AC3E}">
        <p14:creationId xmlns:p14="http://schemas.microsoft.com/office/powerpoint/2010/main" val="28969462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12800"/>
            <a:ext cx="5345112" cy="4008438"/>
          </a:xfrm>
        </p:spPr>
      </p:sp>
      <p:sp>
        <p:nvSpPr>
          <p:cNvPr id="3" name="Espace réservé des notes 2"/>
          <p:cNvSpPr>
            <a:spLocks noGrp="1"/>
          </p:cNvSpPr>
          <p:nvPr>
            <p:ph type="body" idx="1"/>
          </p:nvPr>
        </p:nvSpPr>
        <p:spPr/>
        <p:txBody>
          <a:bodyPr/>
          <a:lstStyle/>
          <a:p>
            <a:r>
              <a:rPr lang="fr-FR" dirty="0"/>
              <a:t>Protection des données personnelles</a:t>
            </a:r>
          </a:p>
        </p:txBody>
      </p:sp>
      <p:sp>
        <p:nvSpPr>
          <p:cNvPr id="4" name="Espace réservé du numéro de diapositive 3"/>
          <p:cNvSpPr>
            <a:spLocks noGrp="1"/>
          </p:cNvSpPr>
          <p:nvPr>
            <p:ph type="sldNum"/>
          </p:nvPr>
        </p:nvSpPr>
        <p:spPr/>
        <p:txBody>
          <a:bodyPr/>
          <a:lstStyle/>
          <a:p>
            <a:pPr algn="r"/>
            <a:fld id="{A6CBAFEF-53F4-4F32-B76C-8B40E9F85FD1}" type="slidenum">
              <a:rPr lang="fr-FR" sz="1400" b="0" strike="noStrike" spc="-1" smtClean="0">
                <a:latin typeface="Times New Roman"/>
              </a:rPr>
              <a:pPr algn="r"/>
              <a:t>24</a:t>
            </a:fld>
            <a:endParaRPr lang="fr-FR" sz="1400" b="0" strike="noStrike" spc="-1">
              <a:latin typeface="Times New Roman"/>
            </a:endParaRPr>
          </a:p>
        </p:txBody>
      </p:sp>
    </p:spTree>
    <p:extLst>
      <p:ext uri="{BB962C8B-B14F-4D97-AF65-F5344CB8AC3E}">
        <p14:creationId xmlns:p14="http://schemas.microsoft.com/office/powerpoint/2010/main" val="10943989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12800"/>
            <a:ext cx="5345112" cy="4008438"/>
          </a:xfrm>
        </p:spPr>
      </p:sp>
      <p:sp>
        <p:nvSpPr>
          <p:cNvPr id="3" name="Espace réservé des notes 2"/>
          <p:cNvSpPr>
            <a:spLocks noGrp="1"/>
          </p:cNvSpPr>
          <p:nvPr>
            <p:ph type="body" idx="1"/>
          </p:nvPr>
        </p:nvSpPr>
        <p:spPr/>
        <p:txBody>
          <a:bodyPr/>
          <a:lstStyle/>
          <a:p>
            <a:r>
              <a:rPr lang="fr-FR" dirty="0"/>
              <a:t>Tutoriels et barre de progression</a:t>
            </a:r>
          </a:p>
        </p:txBody>
      </p:sp>
      <p:sp>
        <p:nvSpPr>
          <p:cNvPr id="4" name="Espace réservé du numéro de diapositive 3"/>
          <p:cNvSpPr>
            <a:spLocks noGrp="1"/>
          </p:cNvSpPr>
          <p:nvPr>
            <p:ph type="sldNum"/>
          </p:nvPr>
        </p:nvSpPr>
        <p:spPr/>
        <p:txBody>
          <a:bodyPr/>
          <a:lstStyle/>
          <a:p>
            <a:pPr algn="r"/>
            <a:fld id="{A6CBAFEF-53F4-4F32-B76C-8B40E9F85FD1}" type="slidenum">
              <a:rPr lang="fr-FR" sz="1400" b="0" strike="noStrike" spc="-1" smtClean="0">
                <a:latin typeface="Times New Roman"/>
              </a:rPr>
              <a:pPr algn="r"/>
              <a:t>25</a:t>
            </a:fld>
            <a:endParaRPr lang="fr-FR" sz="1400" b="0" strike="noStrike" spc="-1">
              <a:latin typeface="Times New Roman"/>
            </a:endParaRPr>
          </a:p>
        </p:txBody>
      </p:sp>
    </p:spTree>
    <p:extLst>
      <p:ext uri="{BB962C8B-B14F-4D97-AF65-F5344CB8AC3E}">
        <p14:creationId xmlns:p14="http://schemas.microsoft.com/office/powerpoint/2010/main" val="27543525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12800"/>
            <a:ext cx="5345112" cy="4008438"/>
          </a:xfrm>
        </p:spPr>
      </p:sp>
      <p:sp>
        <p:nvSpPr>
          <p:cNvPr id="3" name="Espace réservé des notes 2"/>
          <p:cNvSpPr>
            <a:spLocks noGrp="1"/>
          </p:cNvSpPr>
          <p:nvPr>
            <p:ph type="body" idx="1"/>
          </p:nvPr>
        </p:nvSpPr>
        <p:spPr/>
        <p:txBody>
          <a:bodyPr/>
          <a:lstStyle/>
          <a:p>
            <a:r>
              <a:rPr lang="fr-FR" dirty="0"/>
              <a:t>Récapitulatif en fin de progression sur une compétences</a:t>
            </a:r>
          </a:p>
        </p:txBody>
      </p:sp>
      <p:sp>
        <p:nvSpPr>
          <p:cNvPr id="4" name="Espace réservé du numéro de diapositive 3"/>
          <p:cNvSpPr>
            <a:spLocks noGrp="1"/>
          </p:cNvSpPr>
          <p:nvPr>
            <p:ph type="sldNum"/>
          </p:nvPr>
        </p:nvSpPr>
        <p:spPr/>
        <p:txBody>
          <a:bodyPr/>
          <a:lstStyle/>
          <a:p>
            <a:pPr algn="r"/>
            <a:fld id="{A6CBAFEF-53F4-4F32-B76C-8B40E9F85FD1}" type="slidenum">
              <a:rPr lang="fr-FR" sz="1400" b="0" strike="noStrike" spc="-1" smtClean="0">
                <a:latin typeface="Times New Roman"/>
              </a:rPr>
              <a:pPr algn="r"/>
              <a:t>26</a:t>
            </a:fld>
            <a:endParaRPr lang="fr-FR" sz="1400" b="0" strike="noStrike" spc="-1">
              <a:latin typeface="Times New Roman"/>
            </a:endParaRPr>
          </a:p>
        </p:txBody>
      </p:sp>
    </p:spTree>
    <p:extLst>
      <p:ext uri="{BB962C8B-B14F-4D97-AF65-F5344CB8AC3E}">
        <p14:creationId xmlns:p14="http://schemas.microsoft.com/office/powerpoint/2010/main" val="2486489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 name="CustomShape 1"/>
          <p:cNvSpPr/>
          <p:nvPr/>
        </p:nvSpPr>
        <p:spPr>
          <a:xfrm>
            <a:off x="4017960" y="9721800"/>
            <a:ext cx="3058200" cy="489600"/>
          </a:xfrm>
          <a:prstGeom prst="rect">
            <a:avLst/>
          </a:prstGeom>
          <a:noFill/>
          <a:ln w="9360">
            <a:noFill/>
          </a:ln>
        </p:spPr>
        <p:style>
          <a:lnRef idx="0">
            <a:scrgbClr r="0" g="0" b="0"/>
          </a:lnRef>
          <a:fillRef idx="0">
            <a:scrgbClr r="0" g="0" b="0"/>
          </a:fillRef>
          <a:effectRef idx="0">
            <a:scrgbClr r="0" g="0" b="0"/>
          </a:effectRef>
          <a:fontRef idx="minor"/>
        </p:style>
        <p:txBody>
          <a:bodyPr lIns="0" tIns="0" rIns="0" bIns="0" anchor="b"/>
          <a:lstStyle/>
          <a:p>
            <a:pPr algn="r">
              <a:lnSpc>
                <a:spcPct val="93000"/>
              </a:lnSpc>
            </a:pPr>
            <a:fld id="{0FDA7C81-02E9-4C9C-BA9C-0C3A2AFFFCCE}" type="slidenum">
              <a:rPr lang="fr-FR" sz="1300" b="0" strike="noStrike" spc="-1">
                <a:solidFill>
                  <a:srgbClr val="000000"/>
                </a:solidFill>
                <a:latin typeface="Times New Roman"/>
                <a:ea typeface="+mn-ea"/>
              </a:rPr>
              <a:pPr algn="r">
                <a:lnSpc>
                  <a:spcPct val="93000"/>
                </a:lnSpc>
              </a:pPr>
              <a:t>33</a:t>
            </a:fld>
            <a:endParaRPr lang="fr-FR" sz="1300" b="0" strike="noStrike" spc="-1">
              <a:latin typeface="Arial"/>
            </a:endParaRPr>
          </a:p>
        </p:txBody>
      </p:sp>
      <p:sp>
        <p:nvSpPr>
          <p:cNvPr id="840" name="CustomShape 2"/>
          <p:cNvSpPr/>
          <p:nvPr/>
        </p:nvSpPr>
        <p:spPr>
          <a:xfrm>
            <a:off x="4017960" y="9721800"/>
            <a:ext cx="3062880" cy="494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3000"/>
              </a:lnSpc>
            </a:pPr>
            <a:fld id="{FBD31125-90F0-497B-A6C5-9D92378FBE5A}" type="slidenum">
              <a:rPr lang="fr-FR" sz="1300" b="0" strike="noStrike" spc="-1">
                <a:solidFill>
                  <a:srgbClr val="000000"/>
                </a:solidFill>
                <a:latin typeface="Times New Roman"/>
                <a:ea typeface="+mn-ea"/>
              </a:rPr>
              <a:pPr algn="r">
                <a:lnSpc>
                  <a:spcPct val="93000"/>
                </a:lnSpc>
              </a:pPr>
              <a:t>33</a:t>
            </a:fld>
            <a:endParaRPr lang="fr-FR" sz="1300" b="0" strike="noStrike" spc="-1">
              <a:latin typeface="Arial"/>
            </a:endParaRPr>
          </a:p>
        </p:txBody>
      </p:sp>
      <p:sp>
        <p:nvSpPr>
          <p:cNvPr id="841" name="CustomShape 3"/>
          <p:cNvSpPr/>
          <p:nvPr/>
        </p:nvSpPr>
        <p:spPr>
          <a:xfrm>
            <a:off x="4017960" y="9721800"/>
            <a:ext cx="3066120" cy="49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3000"/>
              </a:lnSpc>
            </a:pPr>
            <a:fld id="{7CDFC565-A156-4B85-9577-E7B24BBD540A}" type="slidenum">
              <a:rPr lang="fr-FR" sz="1300" b="0" strike="noStrike" spc="-1">
                <a:solidFill>
                  <a:srgbClr val="000000"/>
                </a:solidFill>
                <a:latin typeface="Times New Roman"/>
                <a:ea typeface="+mn-ea"/>
              </a:rPr>
              <a:pPr algn="r">
                <a:lnSpc>
                  <a:spcPct val="93000"/>
                </a:lnSpc>
              </a:pPr>
              <a:t>33</a:t>
            </a:fld>
            <a:endParaRPr lang="fr-FR" sz="1300" b="0" strike="noStrike" spc="-1">
              <a:latin typeface="Arial"/>
            </a:endParaRPr>
          </a:p>
        </p:txBody>
      </p:sp>
      <p:sp>
        <p:nvSpPr>
          <p:cNvPr id="842" name="CustomShape 4"/>
          <p:cNvSpPr/>
          <p:nvPr/>
        </p:nvSpPr>
        <p:spPr>
          <a:xfrm>
            <a:off x="4017960" y="9721800"/>
            <a:ext cx="3067560" cy="4975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3000"/>
              </a:lnSpc>
            </a:pPr>
            <a:fld id="{7F6B7153-2C21-4ED4-BC5A-31C47B077BDA}" type="slidenum">
              <a:rPr lang="fr-FR" sz="1300" b="0" strike="noStrike" spc="-1">
                <a:solidFill>
                  <a:srgbClr val="000000"/>
                </a:solidFill>
                <a:latin typeface="Times New Roman"/>
                <a:ea typeface="+mn-ea"/>
              </a:rPr>
              <a:pPr algn="r">
                <a:lnSpc>
                  <a:spcPct val="93000"/>
                </a:lnSpc>
              </a:pPr>
              <a:t>33</a:t>
            </a:fld>
            <a:endParaRPr lang="fr-FR" sz="1300" b="0" strike="noStrike" spc="-1">
              <a:latin typeface="Arial"/>
            </a:endParaRPr>
          </a:p>
        </p:txBody>
      </p:sp>
      <p:sp>
        <p:nvSpPr>
          <p:cNvPr id="843" name="CustomShape 5"/>
          <p:cNvSpPr/>
          <p:nvPr/>
        </p:nvSpPr>
        <p:spPr>
          <a:xfrm>
            <a:off x="4017960" y="9721800"/>
            <a:ext cx="3072240" cy="503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3000"/>
              </a:lnSpc>
            </a:pPr>
            <a:fld id="{7D34B82A-672D-4891-BD88-3D43843B8D0B}" type="slidenum">
              <a:rPr lang="fr-FR" sz="1300" b="0" strike="noStrike" spc="-1">
                <a:solidFill>
                  <a:srgbClr val="000000"/>
                </a:solidFill>
                <a:latin typeface="Times New Roman"/>
                <a:ea typeface="+mn-ea"/>
              </a:rPr>
              <a:pPr algn="r">
                <a:lnSpc>
                  <a:spcPct val="93000"/>
                </a:lnSpc>
              </a:pPr>
              <a:t>33</a:t>
            </a:fld>
            <a:endParaRPr lang="fr-FR" sz="1300" b="0" strike="noStrike" spc="-1">
              <a:latin typeface="Arial"/>
            </a:endParaRPr>
          </a:p>
        </p:txBody>
      </p:sp>
      <p:sp>
        <p:nvSpPr>
          <p:cNvPr id="844" name="CustomShape 6"/>
          <p:cNvSpPr/>
          <p:nvPr/>
        </p:nvSpPr>
        <p:spPr>
          <a:xfrm>
            <a:off x="4017960" y="9721800"/>
            <a:ext cx="3075480" cy="5068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3000"/>
              </a:lnSpc>
            </a:pPr>
            <a:fld id="{0A5A07EB-2FD5-4AFE-84B7-25FFE54541B4}" type="slidenum">
              <a:rPr lang="fr-FR" sz="1300" b="0" strike="noStrike" spc="-1">
                <a:solidFill>
                  <a:srgbClr val="000000"/>
                </a:solidFill>
                <a:latin typeface="Times New Roman"/>
                <a:ea typeface="+mn-ea"/>
              </a:rPr>
              <a:pPr algn="r">
                <a:lnSpc>
                  <a:spcPct val="93000"/>
                </a:lnSpc>
              </a:pPr>
              <a:t>33</a:t>
            </a:fld>
            <a:endParaRPr lang="fr-FR" sz="1300" b="0" strike="noStrike" spc="-1">
              <a:latin typeface="Arial"/>
            </a:endParaRPr>
          </a:p>
        </p:txBody>
      </p:sp>
      <p:sp>
        <p:nvSpPr>
          <p:cNvPr id="845" name="PlaceHolder 7"/>
          <p:cNvSpPr>
            <a:spLocks noGrp="1" noRot="1" noChangeAspect="1"/>
          </p:cNvSpPr>
          <p:nvPr>
            <p:ph type="sldImg"/>
          </p:nvPr>
        </p:nvSpPr>
        <p:spPr>
          <a:xfrm>
            <a:off x="992188" y="777875"/>
            <a:ext cx="5113337" cy="3835400"/>
          </a:xfrm>
          <a:prstGeom prst="rect">
            <a:avLst/>
          </a:prstGeom>
        </p:spPr>
      </p:sp>
      <p:sp>
        <p:nvSpPr>
          <p:cNvPr id="846" name="CustomShape 8"/>
          <p:cNvSpPr/>
          <p:nvPr/>
        </p:nvSpPr>
        <p:spPr>
          <a:xfrm>
            <a:off x="709560" y="4861080"/>
            <a:ext cx="5679000" cy="460584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12800"/>
            <a:ext cx="5345112" cy="4008438"/>
          </a:xfrm>
        </p:spPr>
      </p:sp>
      <p:sp>
        <p:nvSpPr>
          <p:cNvPr id="3" name="Espace réservé des notes 2"/>
          <p:cNvSpPr>
            <a:spLocks noGrp="1"/>
          </p:cNvSpPr>
          <p:nvPr>
            <p:ph type="body" idx="1"/>
          </p:nvPr>
        </p:nvSpPr>
        <p:spPr/>
        <p:txBody>
          <a:bodyPr/>
          <a:lstStyle/>
          <a:p>
            <a:r>
              <a:rPr lang="fr-FR" dirty="0"/>
              <a:t>En AP, codage des couleurs : https://</a:t>
            </a:r>
            <a:r>
              <a:rPr lang="fr-FR" dirty="0" err="1"/>
              <a:t>artpla.co</a:t>
            </a:r>
            <a:r>
              <a:rPr lang="fr-FR" dirty="0"/>
              <a:t>/ici-ailleurs/pix-2/</a:t>
            </a:r>
          </a:p>
          <a:p>
            <a:endParaRPr lang="fr-FR" dirty="0"/>
          </a:p>
        </p:txBody>
      </p:sp>
      <p:sp>
        <p:nvSpPr>
          <p:cNvPr id="4" name="Espace réservé du numéro de diapositive 3"/>
          <p:cNvSpPr>
            <a:spLocks noGrp="1"/>
          </p:cNvSpPr>
          <p:nvPr>
            <p:ph type="sldNum"/>
          </p:nvPr>
        </p:nvSpPr>
        <p:spPr/>
        <p:txBody>
          <a:bodyPr/>
          <a:lstStyle/>
          <a:p>
            <a:pPr algn="r"/>
            <a:fld id="{A6CBAFEF-53F4-4F32-B76C-8B40E9F85FD1}" type="slidenum">
              <a:rPr lang="fr-FR" sz="1400" b="0" strike="noStrike" spc="-1" smtClean="0">
                <a:latin typeface="Times New Roman"/>
              </a:rPr>
              <a:pPr algn="r"/>
              <a:t>53</a:t>
            </a:fld>
            <a:endParaRPr lang="fr-FR" sz="1400" b="0" strike="noStrike" spc="-1">
              <a:latin typeface="Times New Roman"/>
            </a:endParaRPr>
          </a:p>
        </p:txBody>
      </p:sp>
    </p:spTree>
    <p:extLst>
      <p:ext uri="{BB962C8B-B14F-4D97-AF65-F5344CB8AC3E}">
        <p14:creationId xmlns:p14="http://schemas.microsoft.com/office/powerpoint/2010/main" val="20808623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12800"/>
            <a:ext cx="5345112" cy="4008438"/>
          </a:xfrm>
        </p:spPr>
      </p:sp>
      <p:sp>
        <p:nvSpPr>
          <p:cNvPr id="3" name="Espace réservé des notes 2"/>
          <p:cNvSpPr>
            <a:spLocks noGrp="1"/>
          </p:cNvSpPr>
          <p:nvPr>
            <p:ph type="body" idx="1"/>
          </p:nvPr>
        </p:nvSpPr>
        <p:spPr/>
        <p:txBody>
          <a:bodyPr/>
          <a:lstStyle/>
          <a:p>
            <a:r>
              <a:rPr lang="fr-FR" dirty="0"/>
              <a:t>Source des parcours : https://</a:t>
            </a:r>
            <a:r>
              <a:rPr lang="fr-FR" dirty="0" err="1"/>
              <a:t>view.genial.ly</a:t>
            </a:r>
            <a:r>
              <a:rPr lang="fr-FR" dirty="0"/>
              <a:t>/5f3e7a5ba8ffb90d11ac034f</a:t>
            </a:r>
          </a:p>
          <a:p>
            <a:endParaRPr lang="fr-FR" dirty="0"/>
          </a:p>
        </p:txBody>
      </p:sp>
      <p:sp>
        <p:nvSpPr>
          <p:cNvPr id="4" name="Espace réservé du numéro de diapositive 3"/>
          <p:cNvSpPr>
            <a:spLocks noGrp="1"/>
          </p:cNvSpPr>
          <p:nvPr>
            <p:ph type="sldNum"/>
          </p:nvPr>
        </p:nvSpPr>
        <p:spPr/>
        <p:txBody>
          <a:bodyPr/>
          <a:lstStyle/>
          <a:p>
            <a:pPr algn="r"/>
            <a:fld id="{A6CBAFEF-53F4-4F32-B76C-8B40E9F85FD1}" type="slidenum">
              <a:rPr lang="fr-FR" sz="1400" b="0" strike="noStrike" spc="-1" smtClean="0">
                <a:latin typeface="Times New Roman"/>
              </a:rPr>
              <a:pPr algn="r"/>
              <a:t>55</a:t>
            </a:fld>
            <a:endParaRPr lang="fr-FR" sz="1400" b="0" strike="noStrike" spc="-1">
              <a:latin typeface="Times New Roman"/>
            </a:endParaRPr>
          </a:p>
        </p:txBody>
      </p:sp>
    </p:spTree>
    <p:extLst>
      <p:ext uri="{BB962C8B-B14F-4D97-AF65-F5344CB8AC3E}">
        <p14:creationId xmlns:p14="http://schemas.microsoft.com/office/powerpoint/2010/main" val="4286729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 name="CustomShape 1"/>
          <p:cNvSpPr/>
          <p:nvPr/>
        </p:nvSpPr>
        <p:spPr>
          <a:xfrm>
            <a:off x="4017960" y="9721800"/>
            <a:ext cx="3058200" cy="489600"/>
          </a:xfrm>
          <a:prstGeom prst="rect">
            <a:avLst/>
          </a:prstGeom>
          <a:noFill/>
          <a:ln w="9360">
            <a:noFill/>
          </a:ln>
        </p:spPr>
        <p:style>
          <a:lnRef idx="0">
            <a:scrgbClr r="0" g="0" b="0"/>
          </a:lnRef>
          <a:fillRef idx="0">
            <a:scrgbClr r="0" g="0" b="0"/>
          </a:fillRef>
          <a:effectRef idx="0">
            <a:scrgbClr r="0" g="0" b="0"/>
          </a:effectRef>
          <a:fontRef idx="minor"/>
        </p:style>
        <p:txBody>
          <a:bodyPr lIns="0" tIns="0" rIns="0" bIns="0" anchor="b"/>
          <a:lstStyle/>
          <a:p>
            <a:pPr algn="r">
              <a:lnSpc>
                <a:spcPct val="93000"/>
              </a:lnSpc>
            </a:pPr>
            <a:fld id="{107DB9CA-2A40-4804-BE3F-4FA5E7E12379}" type="slidenum">
              <a:rPr lang="fr-FR" sz="1300" b="0" strike="noStrike" spc="-1">
                <a:solidFill>
                  <a:srgbClr val="000000"/>
                </a:solidFill>
                <a:latin typeface="Times New Roman"/>
                <a:ea typeface="+mn-ea"/>
              </a:rPr>
              <a:pPr algn="r">
                <a:lnSpc>
                  <a:spcPct val="93000"/>
                </a:lnSpc>
              </a:pPr>
              <a:t>57</a:t>
            </a:fld>
            <a:endParaRPr lang="fr-FR" sz="1300" b="0" strike="noStrike" spc="-1">
              <a:latin typeface="Arial"/>
            </a:endParaRPr>
          </a:p>
        </p:txBody>
      </p:sp>
      <p:sp>
        <p:nvSpPr>
          <p:cNvPr id="737" name="CustomShape 2"/>
          <p:cNvSpPr/>
          <p:nvPr/>
        </p:nvSpPr>
        <p:spPr>
          <a:xfrm>
            <a:off x="4017960" y="9721800"/>
            <a:ext cx="3062880" cy="494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3000"/>
              </a:lnSpc>
            </a:pPr>
            <a:fld id="{5D3EF114-0DC4-49A5-946A-E450D43878E5}" type="slidenum">
              <a:rPr lang="fr-FR" sz="1300" b="0" strike="noStrike" spc="-1">
                <a:solidFill>
                  <a:srgbClr val="000000"/>
                </a:solidFill>
                <a:latin typeface="Times New Roman"/>
                <a:ea typeface="+mn-ea"/>
              </a:rPr>
              <a:pPr algn="r">
                <a:lnSpc>
                  <a:spcPct val="93000"/>
                </a:lnSpc>
              </a:pPr>
              <a:t>57</a:t>
            </a:fld>
            <a:endParaRPr lang="fr-FR" sz="1300" b="0" strike="noStrike" spc="-1">
              <a:latin typeface="Arial"/>
            </a:endParaRPr>
          </a:p>
        </p:txBody>
      </p:sp>
      <p:sp>
        <p:nvSpPr>
          <p:cNvPr id="738" name="CustomShape 3"/>
          <p:cNvSpPr/>
          <p:nvPr/>
        </p:nvSpPr>
        <p:spPr>
          <a:xfrm>
            <a:off x="4017960" y="9721800"/>
            <a:ext cx="3066120" cy="49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3000"/>
              </a:lnSpc>
            </a:pPr>
            <a:fld id="{8247F7C9-8A6D-41CA-BF09-93A86FD90682}" type="slidenum">
              <a:rPr lang="fr-FR" sz="1300" b="0" strike="noStrike" spc="-1">
                <a:solidFill>
                  <a:srgbClr val="000000"/>
                </a:solidFill>
                <a:latin typeface="Times New Roman"/>
                <a:ea typeface="+mn-ea"/>
              </a:rPr>
              <a:pPr algn="r">
                <a:lnSpc>
                  <a:spcPct val="93000"/>
                </a:lnSpc>
              </a:pPr>
              <a:t>57</a:t>
            </a:fld>
            <a:endParaRPr lang="fr-FR" sz="1300" b="0" strike="noStrike" spc="-1">
              <a:latin typeface="Arial"/>
            </a:endParaRPr>
          </a:p>
        </p:txBody>
      </p:sp>
      <p:sp>
        <p:nvSpPr>
          <p:cNvPr id="739" name="CustomShape 4"/>
          <p:cNvSpPr/>
          <p:nvPr/>
        </p:nvSpPr>
        <p:spPr>
          <a:xfrm>
            <a:off x="4017960" y="9721800"/>
            <a:ext cx="3067560" cy="4975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3000"/>
              </a:lnSpc>
            </a:pPr>
            <a:fld id="{3923C5D4-A803-4A9B-9401-A5641BCA1A12}" type="slidenum">
              <a:rPr lang="fr-FR" sz="1300" b="0" strike="noStrike" spc="-1">
                <a:solidFill>
                  <a:srgbClr val="000000"/>
                </a:solidFill>
                <a:latin typeface="Times New Roman"/>
                <a:ea typeface="+mn-ea"/>
              </a:rPr>
              <a:pPr algn="r">
                <a:lnSpc>
                  <a:spcPct val="93000"/>
                </a:lnSpc>
              </a:pPr>
              <a:t>57</a:t>
            </a:fld>
            <a:endParaRPr lang="fr-FR" sz="1300" b="0" strike="noStrike" spc="-1">
              <a:latin typeface="Arial"/>
            </a:endParaRPr>
          </a:p>
        </p:txBody>
      </p:sp>
      <p:sp>
        <p:nvSpPr>
          <p:cNvPr id="740" name="CustomShape 5"/>
          <p:cNvSpPr/>
          <p:nvPr/>
        </p:nvSpPr>
        <p:spPr>
          <a:xfrm>
            <a:off x="4017960" y="9721800"/>
            <a:ext cx="3072240" cy="503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3000"/>
              </a:lnSpc>
            </a:pPr>
            <a:fld id="{DA20E72E-B2BB-4E23-AD90-2F2D34A9ECF8}" type="slidenum">
              <a:rPr lang="fr-FR" sz="1300" b="0" strike="noStrike" spc="-1">
                <a:solidFill>
                  <a:srgbClr val="000000"/>
                </a:solidFill>
                <a:latin typeface="Times New Roman"/>
                <a:ea typeface="+mn-ea"/>
              </a:rPr>
              <a:pPr algn="r">
                <a:lnSpc>
                  <a:spcPct val="93000"/>
                </a:lnSpc>
              </a:pPr>
              <a:t>57</a:t>
            </a:fld>
            <a:endParaRPr lang="fr-FR" sz="1300" b="0" strike="noStrike" spc="-1">
              <a:latin typeface="Arial"/>
            </a:endParaRPr>
          </a:p>
        </p:txBody>
      </p:sp>
      <p:sp>
        <p:nvSpPr>
          <p:cNvPr id="741" name="CustomShape 6"/>
          <p:cNvSpPr/>
          <p:nvPr/>
        </p:nvSpPr>
        <p:spPr>
          <a:xfrm>
            <a:off x="4017960" y="9721800"/>
            <a:ext cx="3075480" cy="5068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3000"/>
              </a:lnSpc>
            </a:pPr>
            <a:fld id="{D50A2EA8-CDF0-402D-9DBA-F66EC55ED7A1}" type="slidenum">
              <a:rPr lang="fr-FR" sz="1300" b="0" strike="noStrike" spc="-1">
                <a:solidFill>
                  <a:srgbClr val="000000"/>
                </a:solidFill>
                <a:latin typeface="Times New Roman"/>
                <a:ea typeface="+mn-ea"/>
              </a:rPr>
              <a:pPr algn="r">
                <a:lnSpc>
                  <a:spcPct val="93000"/>
                </a:lnSpc>
              </a:pPr>
              <a:t>57</a:t>
            </a:fld>
            <a:endParaRPr lang="fr-FR" sz="1300" b="0" strike="noStrike" spc="-1">
              <a:latin typeface="Arial"/>
            </a:endParaRPr>
          </a:p>
        </p:txBody>
      </p:sp>
      <p:sp>
        <p:nvSpPr>
          <p:cNvPr id="742" name="PlaceHolder 7"/>
          <p:cNvSpPr>
            <a:spLocks noGrp="1" noRot="1" noChangeAspect="1"/>
          </p:cNvSpPr>
          <p:nvPr>
            <p:ph type="sldImg"/>
          </p:nvPr>
        </p:nvSpPr>
        <p:spPr>
          <a:xfrm>
            <a:off x="992188" y="777875"/>
            <a:ext cx="5113337" cy="3835400"/>
          </a:xfrm>
          <a:prstGeom prst="rect">
            <a:avLst/>
          </a:prstGeom>
        </p:spPr>
      </p:sp>
      <p:sp>
        <p:nvSpPr>
          <p:cNvPr id="743" name="CustomShape 8"/>
          <p:cNvSpPr/>
          <p:nvPr/>
        </p:nvSpPr>
        <p:spPr>
          <a:xfrm>
            <a:off x="709560" y="4861080"/>
            <a:ext cx="5679000" cy="4605840"/>
          </a:xfrm>
          <a:prstGeom prst="rect">
            <a:avLst/>
          </a:prstGeom>
          <a:noFill/>
          <a:ln>
            <a:noFill/>
          </a:ln>
        </p:spPr>
        <p:style>
          <a:lnRef idx="0">
            <a:scrgbClr r="0" g="0" b="0"/>
          </a:lnRef>
          <a:fillRef idx="0">
            <a:scrgbClr r="0" g="0" b="0"/>
          </a:fillRef>
          <a:effectRef idx="0">
            <a:scrgbClr r="0" g="0" b="0"/>
          </a:effectRef>
          <a:fontRef idx="minor"/>
        </p:style>
      </p:sp>
      <p:sp>
        <p:nvSpPr>
          <p:cNvPr id="744" name="PlaceHolder 9"/>
          <p:cNvSpPr>
            <a:spLocks noGrp="1"/>
          </p:cNvSpPr>
          <p:nvPr>
            <p:ph type="body"/>
          </p:nvPr>
        </p:nvSpPr>
        <p:spPr>
          <a:xfrm>
            <a:off x="709560" y="4861080"/>
            <a:ext cx="5661360" cy="4586760"/>
          </a:xfrm>
          <a:prstGeom prst="rect">
            <a:avLst/>
          </a:prstGeom>
        </p:spPr>
        <p:txBody>
          <a:bodyPr lIns="0" tIns="0" rIns="0" bIns="0"/>
          <a:lstStyle/>
          <a:p>
            <a:pPr>
              <a:lnSpc>
                <a:spcPct val="100000"/>
              </a:lnSpc>
            </a:pPr>
            <a:r>
              <a:rPr lang="fr-FR" sz="2000" b="0" strike="noStrike" spc="-1" dirty="0">
                <a:solidFill>
                  <a:srgbClr val="000000"/>
                </a:solidFill>
                <a:latin typeface="Raleway"/>
                <a:ea typeface="+mn-ea"/>
              </a:rPr>
              <a:t>L’élève passera la certification dans son établissement afin de valider la sincérité du profil obtenu lors des positionnements sur le site.</a:t>
            </a:r>
            <a:br>
              <a:rPr lang="fr-FR" sz="2000" dirty="0"/>
            </a:br>
            <a:r>
              <a:rPr lang="fr-FR" sz="1800" b="0" strike="noStrike" spc="-1" dirty="0">
                <a:solidFill>
                  <a:srgbClr val="C9211E"/>
                </a:solidFill>
                <a:latin typeface="Raleway"/>
                <a:ea typeface="+mn-ea"/>
              </a:rPr>
              <a:t>(nécessité d’avoir le niveau 1 sur au moins 5 compétences)</a:t>
            </a:r>
            <a:endParaRPr lang="fr-FR" sz="1800" b="0" strike="noStrike" spc="-1" dirty="0">
              <a:latin typeface="+mn-l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 name="CustomShape 1"/>
          <p:cNvSpPr/>
          <p:nvPr/>
        </p:nvSpPr>
        <p:spPr>
          <a:xfrm>
            <a:off x="4017960" y="9721800"/>
            <a:ext cx="3058200" cy="489600"/>
          </a:xfrm>
          <a:prstGeom prst="rect">
            <a:avLst/>
          </a:prstGeom>
          <a:noFill/>
          <a:ln w="9360">
            <a:noFill/>
          </a:ln>
        </p:spPr>
        <p:style>
          <a:lnRef idx="0">
            <a:scrgbClr r="0" g="0" b="0"/>
          </a:lnRef>
          <a:fillRef idx="0">
            <a:scrgbClr r="0" g="0" b="0"/>
          </a:fillRef>
          <a:effectRef idx="0">
            <a:scrgbClr r="0" g="0" b="0"/>
          </a:effectRef>
          <a:fontRef idx="minor"/>
        </p:style>
        <p:txBody>
          <a:bodyPr lIns="0" tIns="0" rIns="0" bIns="0" anchor="b"/>
          <a:lstStyle/>
          <a:p>
            <a:pPr algn="r">
              <a:lnSpc>
                <a:spcPct val="93000"/>
              </a:lnSpc>
            </a:pPr>
            <a:fld id="{413CA624-AE8B-4474-B61F-4CF65A07185C}" type="slidenum">
              <a:rPr lang="fr-FR" sz="1300" b="0" strike="noStrike" spc="-1">
                <a:solidFill>
                  <a:srgbClr val="000000"/>
                </a:solidFill>
                <a:latin typeface="Times New Roman"/>
                <a:ea typeface="+mn-ea"/>
              </a:rPr>
              <a:pPr algn="r">
                <a:lnSpc>
                  <a:spcPct val="93000"/>
                </a:lnSpc>
              </a:pPr>
              <a:t>3</a:t>
            </a:fld>
            <a:endParaRPr lang="fr-FR" sz="1300" b="0" strike="noStrike" spc="-1">
              <a:latin typeface="Arial"/>
            </a:endParaRPr>
          </a:p>
        </p:txBody>
      </p:sp>
      <p:sp>
        <p:nvSpPr>
          <p:cNvPr id="719" name="CustomShape 2"/>
          <p:cNvSpPr/>
          <p:nvPr/>
        </p:nvSpPr>
        <p:spPr>
          <a:xfrm>
            <a:off x="4017960" y="9721800"/>
            <a:ext cx="3062880" cy="494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3000"/>
              </a:lnSpc>
            </a:pPr>
            <a:fld id="{D70EDF57-3A24-4059-892E-7F51A7A2361A}" type="slidenum">
              <a:rPr lang="fr-FR" sz="1300" b="0" strike="noStrike" spc="-1">
                <a:solidFill>
                  <a:srgbClr val="000000"/>
                </a:solidFill>
                <a:latin typeface="Times New Roman"/>
                <a:ea typeface="+mn-ea"/>
              </a:rPr>
              <a:pPr algn="r">
                <a:lnSpc>
                  <a:spcPct val="93000"/>
                </a:lnSpc>
              </a:pPr>
              <a:t>3</a:t>
            </a:fld>
            <a:endParaRPr lang="fr-FR" sz="1300" b="0" strike="noStrike" spc="-1">
              <a:latin typeface="Arial"/>
            </a:endParaRPr>
          </a:p>
        </p:txBody>
      </p:sp>
      <p:sp>
        <p:nvSpPr>
          <p:cNvPr id="720" name="CustomShape 3"/>
          <p:cNvSpPr/>
          <p:nvPr/>
        </p:nvSpPr>
        <p:spPr>
          <a:xfrm>
            <a:off x="4017960" y="9721800"/>
            <a:ext cx="3066120" cy="49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3000"/>
              </a:lnSpc>
            </a:pPr>
            <a:fld id="{E0EF89F7-C8A1-49DB-AF72-2CABF812416F}" type="slidenum">
              <a:rPr lang="fr-FR" sz="1300" b="0" strike="noStrike" spc="-1">
                <a:solidFill>
                  <a:srgbClr val="000000"/>
                </a:solidFill>
                <a:latin typeface="Times New Roman"/>
                <a:ea typeface="+mn-ea"/>
              </a:rPr>
              <a:pPr algn="r">
                <a:lnSpc>
                  <a:spcPct val="93000"/>
                </a:lnSpc>
              </a:pPr>
              <a:t>3</a:t>
            </a:fld>
            <a:endParaRPr lang="fr-FR" sz="1300" b="0" strike="noStrike" spc="-1">
              <a:latin typeface="Arial"/>
            </a:endParaRPr>
          </a:p>
        </p:txBody>
      </p:sp>
      <p:sp>
        <p:nvSpPr>
          <p:cNvPr id="721" name="CustomShape 4"/>
          <p:cNvSpPr/>
          <p:nvPr/>
        </p:nvSpPr>
        <p:spPr>
          <a:xfrm>
            <a:off x="4017960" y="9721800"/>
            <a:ext cx="3067560" cy="4975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3000"/>
              </a:lnSpc>
            </a:pPr>
            <a:fld id="{6A57A3EF-085D-4434-8532-CC691F853CF7}" type="slidenum">
              <a:rPr lang="fr-FR" sz="1300" b="0" strike="noStrike" spc="-1">
                <a:solidFill>
                  <a:srgbClr val="000000"/>
                </a:solidFill>
                <a:latin typeface="Times New Roman"/>
                <a:ea typeface="+mn-ea"/>
              </a:rPr>
              <a:pPr algn="r">
                <a:lnSpc>
                  <a:spcPct val="93000"/>
                </a:lnSpc>
              </a:pPr>
              <a:t>3</a:t>
            </a:fld>
            <a:endParaRPr lang="fr-FR" sz="1300" b="0" strike="noStrike" spc="-1">
              <a:latin typeface="Arial"/>
            </a:endParaRPr>
          </a:p>
        </p:txBody>
      </p:sp>
      <p:sp>
        <p:nvSpPr>
          <p:cNvPr id="722" name="CustomShape 5"/>
          <p:cNvSpPr/>
          <p:nvPr/>
        </p:nvSpPr>
        <p:spPr>
          <a:xfrm>
            <a:off x="4017960" y="9721800"/>
            <a:ext cx="3072240" cy="503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3000"/>
              </a:lnSpc>
            </a:pPr>
            <a:fld id="{D3AF8929-0133-45CE-9B88-0F1A129435DB}" type="slidenum">
              <a:rPr lang="fr-FR" sz="1300" b="0" strike="noStrike" spc="-1">
                <a:solidFill>
                  <a:srgbClr val="000000"/>
                </a:solidFill>
                <a:latin typeface="Times New Roman"/>
                <a:ea typeface="+mn-ea"/>
              </a:rPr>
              <a:pPr algn="r">
                <a:lnSpc>
                  <a:spcPct val="93000"/>
                </a:lnSpc>
              </a:pPr>
              <a:t>3</a:t>
            </a:fld>
            <a:endParaRPr lang="fr-FR" sz="1300" b="0" strike="noStrike" spc="-1">
              <a:latin typeface="Arial"/>
            </a:endParaRPr>
          </a:p>
        </p:txBody>
      </p:sp>
      <p:sp>
        <p:nvSpPr>
          <p:cNvPr id="723" name="CustomShape 6"/>
          <p:cNvSpPr/>
          <p:nvPr/>
        </p:nvSpPr>
        <p:spPr>
          <a:xfrm>
            <a:off x="4017960" y="9721800"/>
            <a:ext cx="3075480" cy="5068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3000"/>
              </a:lnSpc>
            </a:pPr>
            <a:fld id="{A9DD9418-7425-4CF6-A318-675D8F50CB6E}" type="slidenum">
              <a:rPr lang="fr-FR" sz="1300" b="0" strike="noStrike" spc="-1">
                <a:solidFill>
                  <a:srgbClr val="000000"/>
                </a:solidFill>
                <a:latin typeface="Times New Roman"/>
                <a:ea typeface="+mn-ea"/>
              </a:rPr>
              <a:pPr algn="r">
                <a:lnSpc>
                  <a:spcPct val="93000"/>
                </a:lnSpc>
              </a:pPr>
              <a:t>3</a:t>
            </a:fld>
            <a:endParaRPr lang="fr-FR" sz="1300" b="0" strike="noStrike" spc="-1">
              <a:latin typeface="Arial"/>
            </a:endParaRPr>
          </a:p>
        </p:txBody>
      </p:sp>
      <p:sp>
        <p:nvSpPr>
          <p:cNvPr id="724" name="PlaceHolder 7"/>
          <p:cNvSpPr>
            <a:spLocks noGrp="1" noRot="1" noChangeAspect="1"/>
          </p:cNvSpPr>
          <p:nvPr>
            <p:ph type="sldImg"/>
          </p:nvPr>
        </p:nvSpPr>
        <p:spPr>
          <a:xfrm>
            <a:off x="992188" y="777875"/>
            <a:ext cx="5113337" cy="3835400"/>
          </a:xfrm>
          <a:prstGeom prst="rect">
            <a:avLst/>
          </a:prstGeom>
        </p:spPr>
      </p:sp>
      <p:sp>
        <p:nvSpPr>
          <p:cNvPr id="725" name="CustomShape 8"/>
          <p:cNvSpPr/>
          <p:nvPr/>
        </p:nvSpPr>
        <p:spPr>
          <a:xfrm>
            <a:off x="709560" y="4861080"/>
            <a:ext cx="5679000" cy="4605840"/>
          </a:xfrm>
          <a:prstGeom prst="rect">
            <a:avLst/>
          </a:prstGeom>
          <a:noFill/>
          <a:ln>
            <a:noFill/>
          </a:ln>
        </p:spPr>
        <p:style>
          <a:lnRef idx="0">
            <a:scrgbClr r="0" g="0" b="0"/>
          </a:lnRef>
          <a:fillRef idx="0">
            <a:scrgbClr r="0" g="0" b="0"/>
          </a:fillRef>
          <a:effectRef idx="0">
            <a:scrgbClr r="0" g="0" b="0"/>
          </a:effectRef>
          <a:fontRef idx="minor"/>
        </p:style>
      </p:sp>
      <p:sp>
        <p:nvSpPr>
          <p:cNvPr id="726" name="PlaceHolder 9"/>
          <p:cNvSpPr>
            <a:spLocks noGrp="1"/>
          </p:cNvSpPr>
          <p:nvPr>
            <p:ph type="body"/>
          </p:nvPr>
        </p:nvSpPr>
        <p:spPr>
          <a:xfrm>
            <a:off x="709560" y="4861080"/>
            <a:ext cx="5661360" cy="4586760"/>
          </a:xfrm>
          <a:prstGeom prst="rect">
            <a:avLst/>
          </a:prstGeom>
        </p:spPr>
        <p:txBody>
          <a:bodyPr lIns="0" tIns="0" rIns="0" bIns="0" anchor="ctr"/>
          <a:lstStyle/>
          <a:p>
            <a:endParaRPr lang="fr-FR" sz="2000" b="0" strike="noStrike" spc="-1">
              <a:latin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 name="CustomShape 1"/>
          <p:cNvSpPr/>
          <p:nvPr/>
        </p:nvSpPr>
        <p:spPr>
          <a:xfrm>
            <a:off x="4017960" y="9721800"/>
            <a:ext cx="3058200" cy="489600"/>
          </a:xfrm>
          <a:prstGeom prst="rect">
            <a:avLst/>
          </a:prstGeom>
          <a:noFill/>
          <a:ln w="9360">
            <a:noFill/>
          </a:ln>
        </p:spPr>
        <p:style>
          <a:lnRef idx="0">
            <a:scrgbClr r="0" g="0" b="0"/>
          </a:lnRef>
          <a:fillRef idx="0">
            <a:scrgbClr r="0" g="0" b="0"/>
          </a:fillRef>
          <a:effectRef idx="0">
            <a:scrgbClr r="0" g="0" b="0"/>
          </a:effectRef>
          <a:fontRef idx="minor"/>
        </p:style>
        <p:txBody>
          <a:bodyPr lIns="0" tIns="0" rIns="0" bIns="0" anchor="b"/>
          <a:lstStyle/>
          <a:p>
            <a:pPr algn="r">
              <a:lnSpc>
                <a:spcPct val="93000"/>
              </a:lnSpc>
            </a:pPr>
            <a:fld id="{107DB9CA-2A40-4804-BE3F-4FA5E7E12379}" type="slidenum">
              <a:rPr lang="fr-FR" sz="1300" b="0" strike="noStrike" spc="-1">
                <a:solidFill>
                  <a:srgbClr val="000000"/>
                </a:solidFill>
                <a:latin typeface="Times New Roman"/>
                <a:ea typeface="+mn-ea"/>
              </a:rPr>
              <a:pPr algn="r">
                <a:lnSpc>
                  <a:spcPct val="93000"/>
                </a:lnSpc>
              </a:pPr>
              <a:t>59</a:t>
            </a:fld>
            <a:endParaRPr lang="fr-FR" sz="1300" b="0" strike="noStrike" spc="-1">
              <a:latin typeface="Arial"/>
            </a:endParaRPr>
          </a:p>
        </p:txBody>
      </p:sp>
      <p:sp>
        <p:nvSpPr>
          <p:cNvPr id="737" name="CustomShape 2"/>
          <p:cNvSpPr/>
          <p:nvPr/>
        </p:nvSpPr>
        <p:spPr>
          <a:xfrm>
            <a:off x="4017960" y="9721800"/>
            <a:ext cx="3062880" cy="494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3000"/>
              </a:lnSpc>
            </a:pPr>
            <a:fld id="{5D3EF114-0DC4-49A5-946A-E450D43878E5}" type="slidenum">
              <a:rPr lang="fr-FR" sz="1300" b="0" strike="noStrike" spc="-1">
                <a:solidFill>
                  <a:srgbClr val="000000"/>
                </a:solidFill>
                <a:latin typeface="Times New Roman"/>
                <a:ea typeface="+mn-ea"/>
              </a:rPr>
              <a:pPr algn="r">
                <a:lnSpc>
                  <a:spcPct val="93000"/>
                </a:lnSpc>
              </a:pPr>
              <a:t>59</a:t>
            </a:fld>
            <a:endParaRPr lang="fr-FR" sz="1300" b="0" strike="noStrike" spc="-1">
              <a:latin typeface="Arial"/>
            </a:endParaRPr>
          </a:p>
        </p:txBody>
      </p:sp>
      <p:sp>
        <p:nvSpPr>
          <p:cNvPr id="738" name="CustomShape 3"/>
          <p:cNvSpPr/>
          <p:nvPr/>
        </p:nvSpPr>
        <p:spPr>
          <a:xfrm>
            <a:off x="4017960" y="9721800"/>
            <a:ext cx="3066120" cy="49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3000"/>
              </a:lnSpc>
            </a:pPr>
            <a:fld id="{8247F7C9-8A6D-41CA-BF09-93A86FD90682}" type="slidenum">
              <a:rPr lang="fr-FR" sz="1300" b="0" strike="noStrike" spc="-1">
                <a:solidFill>
                  <a:srgbClr val="000000"/>
                </a:solidFill>
                <a:latin typeface="Times New Roman"/>
                <a:ea typeface="+mn-ea"/>
              </a:rPr>
              <a:pPr algn="r">
                <a:lnSpc>
                  <a:spcPct val="93000"/>
                </a:lnSpc>
              </a:pPr>
              <a:t>59</a:t>
            </a:fld>
            <a:endParaRPr lang="fr-FR" sz="1300" b="0" strike="noStrike" spc="-1">
              <a:latin typeface="Arial"/>
            </a:endParaRPr>
          </a:p>
        </p:txBody>
      </p:sp>
      <p:sp>
        <p:nvSpPr>
          <p:cNvPr id="739" name="CustomShape 4"/>
          <p:cNvSpPr/>
          <p:nvPr/>
        </p:nvSpPr>
        <p:spPr>
          <a:xfrm>
            <a:off x="4017960" y="9721800"/>
            <a:ext cx="3067560" cy="4975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3000"/>
              </a:lnSpc>
            </a:pPr>
            <a:fld id="{3923C5D4-A803-4A9B-9401-A5641BCA1A12}" type="slidenum">
              <a:rPr lang="fr-FR" sz="1300" b="0" strike="noStrike" spc="-1">
                <a:solidFill>
                  <a:srgbClr val="000000"/>
                </a:solidFill>
                <a:latin typeface="Times New Roman"/>
                <a:ea typeface="+mn-ea"/>
              </a:rPr>
              <a:pPr algn="r">
                <a:lnSpc>
                  <a:spcPct val="93000"/>
                </a:lnSpc>
              </a:pPr>
              <a:t>59</a:t>
            </a:fld>
            <a:endParaRPr lang="fr-FR" sz="1300" b="0" strike="noStrike" spc="-1">
              <a:latin typeface="Arial"/>
            </a:endParaRPr>
          </a:p>
        </p:txBody>
      </p:sp>
      <p:sp>
        <p:nvSpPr>
          <p:cNvPr id="740" name="CustomShape 5"/>
          <p:cNvSpPr/>
          <p:nvPr/>
        </p:nvSpPr>
        <p:spPr>
          <a:xfrm>
            <a:off x="4017960" y="9721800"/>
            <a:ext cx="3072240" cy="503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3000"/>
              </a:lnSpc>
            </a:pPr>
            <a:fld id="{DA20E72E-B2BB-4E23-AD90-2F2D34A9ECF8}" type="slidenum">
              <a:rPr lang="fr-FR" sz="1300" b="0" strike="noStrike" spc="-1">
                <a:solidFill>
                  <a:srgbClr val="000000"/>
                </a:solidFill>
                <a:latin typeface="Times New Roman"/>
                <a:ea typeface="+mn-ea"/>
              </a:rPr>
              <a:pPr algn="r">
                <a:lnSpc>
                  <a:spcPct val="93000"/>
                </a:lnSpc>
              </a:pPr>
              <a:t>59</a:t>
            </a:fld>
            <a:endParaRPr lang="fr-FR" sz="1300" b="0" strike="noStrike" spc="-1">
              <a:latin typeface="Arial"/>
            </a:endParaRPr>
          </a:p>
        </p:txBody>
      </p:sp>
      <p:sp>
        <p:nvSpPr>
          <p:cNvPr id="741" name="CustomShape 6"/>
          <p:cNvSpPr/>
          <p:nvPr/>
        </p:nvSpPr>
        <p:spPr>
          <a:xfrm>
            <a:off x="4017960" y="9721800"/>
            <a:ext cx="3075480" cy="5068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3000"/>
              </a:lnSpc>
            </a:pPr>
            <a:fld id="{D50A2EA8-CDF0-402D-9DBA-F66EC55ED7A1}" type="slidenum">
              <a:rPr lang="fr-FR" sz="1300" b="0" strike="noStrike" spc="-1">
                <a:solidFill>
                  <a:srgbClr val="000000"/>
                </a:solidFill>
                <a:latin typeface="Times New Roman"/>
                <a:ea typeface="+mn-ea"/>
              </a:rPr>
              <a:pPr algn="r">
                <a:lnSpc>
                  <a:spcPct val="93000"/>
                </a:lnSpc>
              </a:pPr>
              <a:t>59</a:t>
            </a:fld>
            <a:endParaRPr lang="fr-FR" sz="1300" b="0" strike="noStrike" spc="-1">
              <a:latin typeface="Arial"/>
            </a:endParaRPr>
          </a:p>
        </p:txBody>
      </p:sp>
      <p:sp>
        <p:nvSpPr>
          <p:cNvPr id="742" name="PlaceHolder 7"/>
          <p:cNvSpPr>
            <a:spLocks noGrp="1" noRot="1" noChangeAspect="1"/>
          </p:cNvSpPr>
          <p:nvPr>
            <p:ph type="sldImg"/>
          </p:nvPr>
        </p:nvSpPr>
        <p:spPr>
          <a:xfrm>
            <a:off x="992188" y="777875"/>
            <a:ext cx="5113337" cy="3835400"/>
          </a:xfrm>
          <a:prstGeom prst="rect">
            <a:avLst/>
          </a:prstGeom>
        </p:spPr>
      </p:sp>
      <p:sp>
        <p:nvSpPr>
          <p:cNvPr id="743" name="CustomShape 8"/>
          <p:cNvSpPr/>
          <p:nvPr/>
        </p:nvSpPr>
        <p:spPr>
          <a:xfrm>
            <a:off x="709560" y="4861080"/>
            <a:ext cx="5679000" cy="4605840"/>
          </a:xfrm>
          <a:prstGeom prst="rect">
            <a:avLst/>
          </a:prstGeom>
          <a:noFill/>
          <a:ln>
            <a:noFill/>
          </a:ln>
        </p:spPr>
        <p:style>
          <a:lnRef idx="0">
            <a:scrgbClr r="0" g="0" b="0"/>
          </a:lnRef>
          <a:fillRef idx="0">
            <a:scrgbClr r="0" g="0" b="0"/>
          </a:fillRef>
          <a:effectRef idx="0">
            <a:scrgbClr r="0" g="0" b="0"/>
          </a:effectRef>
          <a:fontRef idx="minor"/>
        </p:style>
      </p:sp>
      <p:sp>
        <p:nvSpPr>
          <p:cNvPr id="744" name="PlaceHolder 9"/>
          <p:cNvSpPr>
            <a:spLocks noGrp="1"/>
          </p:cNvSpPr>
          <p:nvPr>
            <p:ph type="body"/>
          </p:nvPr>
        </p:nvSpPr>
        <p:spPr>
          <a:xfrm>
            <a:off x="709560" y="4861080"/>
            <a:ext cx="5661360" cy="4586760"/>
          </a:xfrm>
          <a:prstGeom prst="rect">
            <a:avLst/>
          </a:prstGeom>
        </p:spPr>
        <p:txBody>
          <a:bodyPr lIns="0" tIns="0" rIns="0" bIns="0"/>
          <a:lstStyle/>
          <a:p>
            <a:pPr>
              <a:lnSpc>
                <a:spcPct val="100000"/>
              </a:lnSpc>
            </a:pPr>
            <a:r>
              <a:rPr lang="fr-FR" sz="2000" b="0" strike="noStrike" spc="-1" dirty="0">
                <a:solidFill>
                  <a:srgbClr val="000000"/>
                </a:solidFill>
                <a:latin typeface="Raleway"/>
                <a:ea typeface="+mn-ea"/>
              </a:rPr>
              <a:t>L’élève passera la certification dans son établissement afin de valider la sincérité du profil obtenu lors des positionnements sur le site.</a:t>
            </a:r>
            <a:br>
              <a:rPr lang="fr-FR" sz="2000" dirty="0"/>
            </a:br>
            <a:r>
              <a:rPr lang="fr-FR" sz="1800" b="0" strike="noStrike" spc="-1" dirty="0">
                <a:solidFill>
                  <a:srgbClr val="C9211E"/>
                </a:solidFill>
                <a:latin typeface="Raleway"/>
                <a:ea typeface="+mn-ea"/>
              </a:rPr>
              <a:t>(nécessité d’avoir le niveau 1 sur au moins 5 compétences)</a:t>
            </a:r>
            <a:endParaRPr lang="fr-FR" sz="1800" b="0" strike="noStrike" spc="-1" dirty="0">
              <a:latin typeface="+mn-lt"/>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 name="TextShape 1"/>
          <p:cNvSpPr txBox="1"/>
          <p:nvPr/>
        </p:nvSpPr>
        <p:spPr>
          <a:xfrm>
            <a:off x="4470161" y="10413505"/>
            <a:ext cx="3423337" cy="543320"/>
          </a:xfrm>
          <a:prstGeom prst="rect">
            <a:avLst/>
          </a:prstGeom>
          <a:noFill/>
          <a:ln w="9360">
            <a:noFill/>
          </a:ln>
        </p:spPr>
        <p:txBody>
          <a:bodyPr lIns="0" tIns="0" rIns="0" bIns="0" anchor="b"/>
          <a:lstStyle/>
          <a:p>
            <a:pPr algn="r">
              <a:lnSpc>
                <a:spcPct val="100000"/>
              </a:lnSpc>
            </a:pPr>
            <a:fld id="{A29AADD8-CD7C-46FF-829A-78607544168F}" type="slidenum">
              <a:rPr lang="fr-FR" sz="1400" spc="-1">
                <a:solidFill>
                  <a:srgbClr val="000000"/>
                </a:solidFill>
                <a:uFill>
                  <a:solidFill>
                    <a:srgbClr val="FFFFFF"/>
                  </a:solidFill>
                </a:uFill>
                <a:latin typeface="Times New Roman"/>
              </a:rPr>
              <a:pPr algn="r">
                <a:lnSpc>
                  <a:spcPct val="100000"/>
                </a:lnSpc>
              </a:pPr>
              <a:t>60</a:t>
            </a:fld>
            <a:endParaRPr lang="fr-FR" sz="1400" spc="-1">
              <a:solidFill>
                <a:srgbClr val="000000"/>
              </a:solidFill>
              <a:uFill>
                <a:solidFill>
                  <a:srgbClr val="FFFFFF"/>
                </a:solidFill>
              </a:uFill>
              <a:latin typeface="Times New Roman"/>
            </a:endParaRPr>
          </a:p>
        </p:txBody>
      </p:sp>
      <p:sp>
        <p:nvSpPr>
          <p:cNvPr id="850" name="CustomShape 2"/>
          <p:cNvSpPr/>
          <p:nvPr/>
        </p:nvSpPr>
        <p:spPr>
          <a:xfrm>
            <a:off x="789538" y="5206937"/>
            <a:ext cx="6319312" cy="4933063"/>
          </a:xfrm>
          <a:prstGeom prst="rect">
            <a:avLst/>
          </a:prstGeom>
          <a:noFill/>
          <a:ln>
            <a:noFill/>
          </a:ln>
        </p:spPr>
        <p:style>
          <a:lnRef idx="0">
            <a:scrgbClr r="0" g="0" b="0"/>
          </a:lnRef>
          <a:fillRef idx="0">
            <a:scrgbClr r="0" g="0" b="0"/>
          </a:fillRef>
          <a:effectRef idx="0">
            <a:scrgbClr r="0" g="0" b="0"/>
          </a:effectRef>
          <a:fontRef idx="minor"/>
        </p:style>
      </p:sp>
      <p:sp>
        <p:nvSpPr>
          <p:cNvPr id="2" name="Espace réservé des notes 1"/>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108106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 name="CustomShape 1"/>
          <p:cNvSpPr/>
          <p:nvPr/>
        </p:nvSpPr>
        <p:spPr>
          <a:xfrm>
            <a:off x="4017960" y="9721800"/>
            <a:ext cx="3058200" cy="489600"/>
          </a:xfrm>
          <a:prstGeom prst="rect">
            <a:avLst/>
          </a:prstGeom>
          <a:noFill/>
          <a:ln w="9360">
            <a:noFill/>
          </a:ln>
        </p:spPr>
        <p:style>
          <a:lnRef idx="0">
            <a:scrgbClr r="0" g="0" b="0"/>
          </a:lnRef>
          <a:fillRef idx="0">
            <a:scrgbClr r="0" g="0" b="0"/>
          </a:fillRef>
          <a:effectRef idx="0">
            <a:scrgbClr r="0" g="0" b="0"/>
          </a:effectRef>
          <a:fontRef idx="minor"/>
        </p:style>
        <p:txBody>
          <a:bodyPr lIns="0" tIns="0" rIns="0" bIns="0" anchor="b"/>
          <a:lstStyle/>
          <a:p>
            <a:pPr algn="r">
              <a:lnSpc>
                <a:spcPct val="93000"/>
              </a:lnSpc>
            </a:pPr>
            <a:fld id="{751CA90F-2F2F-4C44-B34E-D4CD12E5FA9C}" type="slidenum">
              <a:rPr lang="fr-FR" sz="1300" b="0" strike="noStrike" spc="-1">
                <a:solidFill>
                  <a:srgbClr val="000000"/>
                </a:solidFill>
                <a:latin typeface="Times New Roman"/>
                <a:ea typeface="+mn-ea"/>
              </a:rPr>
              <a:pPr algn="r">
                <a:lnSpc>
                  <a:spcPct val="93000"/>
                </a:lnSpc>
              </a:pPr>
              <a:t>4</a:t>
            </a:fld>
            <a:endParaRPr lang="fr-FR" sz="1300" b="0" strike="noStrike" spc="-1">
              <a:latin typeface="Arial"/>
            </a:endParaRPr>
          </a:p>
        </p:txBody>
      </p:sp>
      <p:sp>
        <p:nvSpPr>
          <p:cNvPr id="710" name="CustomShape 2"/>
          <p:cNvSpPr/>
          <p:nvPr/>
        </p:nvSpPr>
        <p:spPr>
          <a:xfrm>
            <a:off x="4017960" y="9721800"/>
            <a:ext cx="3062880" cy="494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3000"/>
              </a:lnSpc>
            </a:pPr>
            <a:fld id="{73F5A41C-1B47-4159-A9F2-C1812CA6EB26}" type="slidenum">
              <a:rPr lang="fr-FR" sz="1300" b="0" strike="noStrike" spc="-1">
                <a:solidFill>
                  <a:srgbClr val="000000"/>
                </a:solidFill>
                <a:latin typeface="Times New Roman"/>
                <a:ea typeface="+mn-ea"/>
              </a:rPr>
              <a:pPr algn="r">
                <a:lnSpc>
                  <a:spcPct val="93000"/>
                </a:lnSpc>
              </a:pPr>
              <a:t>4</a:t>
            </a:fld>
            <a:endParaRPr lang="fr-FR" sz="1300" b="0" strike="noStrike" spc="-1">
              <a:latin typeface="Arial"/>
            </a:endParaRPr>
          </a:p>
        </p:txBody>
      </p:sp>
      <p:sp>
        <p:nvSpPr>
          <p:cNvPr id="711" name="CustomShape 3"/>
          <p:cNvSpPr/>
          <p:nvPr/>
        </p:nvSpPr>
        <p:spPr>
          <a:xfrm>
            <a:off x="4017960" y="9721800"/>
            <a:ext cx="3066120" cy="49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3000"/>
              </a:lnSpc>
            </a:pPr>
            <a:fld id="{08837B0B-5B65-4E81-901B-371DF6BEA7FD}" type="slidenum">
              <a:rPr lang="fr-FR" sz="1300" b="0" strike="noStrike" spc="-1">
                <a:solidFill>
                  <a:srgbClr val="000000"/>
                </a:solidFill>
                <a:latin typeface="Times New Roman"/>
                <a:ea typeface="+mn-ea"/>
              </a:rPr>
              <a:pPr algn="r">
                <a:lnSpc>
                  <a:spcPct val="93000"/>
                </a:lnSpc>
              </a:pPr>
              <a:t>4</a:t>
            </a:fld>
            <a:endParaRPr lang="fr-FR" sz="1300" b="0" strike="noStrike" spc="-1">
              <a:latin typeface="Arial"/>
            </a:endParaRPr>
          </a:p>
        </p:txBody>
      </p:sp>
      <p:sp>
        <p:nvSpPr>
          <p:cNvPr id="712" name="CustomShape 4"/>
          <p:cNvSpPr/>
          <p:nvPr/>
        </p:nvSpPr>
        <p:spPr>
          <a:xfrm>
            <a:off x="4017960" y="9721800"/>
            <a:ext cx="3067560" cy="4975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3000"/>
              </a:lnSpc>
            </a:pPr>
            <a:fld id="{FD906983-1396-4551-B0FD-56FCE68786CF}" type="slidenum">
              <a:rPr lang="fr-FR" sz="1300" b="0" strike="noStrike" spc="-1">
                <a:solidFill>
                  <a:srgbClr val="000000"/>
                </a:solidFill>
                <a:latin typeface="Times New Roman"/>
                <a:ea typeface="+mn-ea"/>
              </a:rPr>
              <a:pPr algn="r">
                <a:lnSpc>
                  <a:spcPct val="93000"/>
                </a:lnSpc>
              </a:pPr>
              <a:t>4</a:t>
            </a:fld>
            <a:endParaRPr lang="fr-FR" sz="1300" b="0" strike="noStrike" spc="-1">
              <a:latin typeface="Arial"/>
            </a:endParaRPr>
          </a:p>
        </p:txBody>
      </p:sp>
      <p:sp>
        <p:nvSpPr>
          <p:cNvPr id="713" name="CustomShape 5"/>
          <p:cNvSpPr/>
          <p:nvPr/>
        </p:nvSpPr>
        <p:spPr>
          <a:xfrm>
            <a:off x="4017960" y="9721800"/>
            <a:ext cx="3072240" cy="503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3000"/>
              </a:lnSpc>
            </a:pPr>
            <a:fld id="{6C74D4AC-2C14-49FD-AABC-E477851BCE86}" type="slidenum">
              <a:rPr lang="fr-FR" sz="1300" b="0" strike="noStrike" spc="-1">
                <a:solidFill>
                  <a:srgbClr val="000000"/>
                </a:solidFill>
                <a:latin typeface="Times New Roman"/>
                <a:ea typeface="+mn-ea"/>
              </a:rPr>
              <a:pPr algn="r">
                <a:lnSpc>
                  <a:spcPct val="93000"/>
                </a:lnSpc>
              </a:pPr>
              <a:t>4</a:t>
            </a:fld>
            <a:endParaRPr lang="fr-FR" sz="1300" b="0" strike="noStrike" spc="-1">
              <a:latin typeface="Arial"/>
            </a:endParaRPr>
          </a:p>
        </p:txBody>
      </p:sp>
      <p:sp>
        <p:nvSpPr>
          <p:cNvPr id="714" name="CustomShape 6"/>
          <p:cNvSpPr/>
          <p:nvPr/>
        </p:nvSpPr>
        <p:spPr>
          <a:xfrm>
            <a:off x="4017960" y="9721800"/>
            <a:ext cx="3075480" cy="5068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3000"/>
              </a:lnSpc>
            </a:pPr>
            <a:fld id="{985DEFD7-50B2-4866-A5EA-6BCF2BD8479C}" type="slidenum">
              <a:rPr lang="fr-FR" sz="1300" b="0" strike="noStrike" spc="-1">
                <a:solidFill>
                  <a:srgbClr val="000000"/>
                </a:solidFill>
                <a:latin typeface="Times New Roman"/>
                <a:ea typeface="+mn-ea"/>
              </a:rPr>
              <a:pPr algn="r">
                <a:lnSpc>
                  <a:spcPct val="93000"/>
                </a:lnSpc>
              </a:pPr>
              <a:t>4</a:t>
            </a:fld>
            <a:endParaRPr lang="fr-FR" sz="1300" b="0" strike="noStrike" spc="-1">
              <a:latin typeface="Arial"/>
            </a:endParaRPr>
          </a:p>
        </p:txBody>
      </p:sp>
      <p:sp>
        <p:nvSpPr>
          <p:cNvPr id="715" name="PlaceHolder 7"/>
          <p:cNvSpPr>
            <a:spLocks noGrp="1" noRot="1" noChangeAspect="1"/>
          </p:cNvSpPr>
          <p:nvPr>
            <p:ph type="sldImg"/>
          </p:nvPr>
        </p:nvSpPr>
        <p:spPr>
          <a:xfrm>
            <a:off x="992188" y="777875"/>
            <a:ext cx="5113337" cy="3835400"/>
          </a:xfrm>
          <a:prstGeom prst="rect">
            <a:avLst/>
          </a:prstGeom>
        </p:spPr>
      </p:sp>
      <p:sp>
        <p:nvSpPr>
          <p:cNvPr id="716" name="CustomShape 8"/>
          <p:cNvSpPr/>
          <p:nvPr/>
        </p:nvSpPr>
        <p:spPr>
          <a:xfrm>
            <a:off x="709560" y="4861080"/>
            <a:ext cx="5679000" cy="4605840"/>
          </a:xfrm>
          <a:prstGeom prst="rect">
            <a:avLst/>
          </a:prstGeom>
          <a:noFill/>
          <a:ln>
            <a:noFill/>
          </a:ln>
        </p:spPr>
        <p:style>
          <a:lnRef idx="0">
            <a:scrgbClr r="0" g="0" b="0"/>
          </a:lnRef>
          <a:fillRef idx="0">
            <a:scrgbClr r="0" g="0" b="0"/>
          </a:fillRef>
          <a:effectRef idx="0">
            <a:scrgbClr r="0" g="0" b="0"/>
          </a:effectRef>
          <a:fontRef idx="minor"/>
        </p:style>
      </p:sp>
      <p:sp>
        <p:nvSpPr>
          <p:cNvPr id="717" name="PlaceHolder 9"/>
          <p:cNvSpPr>
            <a:spLocks noGrp="1"/>
          </p:cNvSpPr>
          <p:nvPr>
            <p:ph type="body"/>
          </p:nvPr>
        </p:nvSpPr>
        <p:spPr>
          <a:xfrm>
            <a:off x="709560" y="4861080"/>
            <a:ext cx="5661360" cy="4586760"/>
          </a:xfrm>
          <a:prstGeom prst="rect">
            <a:avLst/>
          </a:prstGeom>
        </p:spPr>
        <p:txBody>
          <a:bodyPr lIns="0" tIns="0" rIns="0" bIns="0"/>
          <a:lstStyle/>
          <a:p>
            <a:pPr marL="216000" indent="-215280">
              <a:lnSpc>
                <a:spcPct val="100000"/>
              </a:lnSpc>
              <a:spcBef>
                <a:spcPts val="425"/>
              </a:spcBef>
            </a:pPr>
            <a:r>
              <a:rPr lang="fr-FR" sz="2000" b="1" strike="noStrike" spc="-1" dirty="0">
                <a:latin typeface="Times New Roman"/>
              </a:rPr>
              <a:t>Insister sur le fait </a:t>
            </a:r>
            <a:r>
              <a:rPr lang="fr-FR" sz="2000" b="1" u="sng" strike="noStrike" spc="-1" dirty="0">
                <a:latin typeface="Times New Roman"/>
              </a:rPr>
              <a:t>que c’est un service public </a:t>
            </a:r>
            <a:r>
              <a:rPr lang="fr-FR" sz="2000" b="1" strike="noStrike" spc="-1" dirty="0">
                <a:latin typeface="Times New Roman"/>
              </a:rPr>
              <a:t>(privilégier ce terme à celui de startup d’Etat, qui peut être polémique et surtout plus d’actualité) </a:t>
            </a:r>
            <a:endParaRPr lang="fr-FR" sz="2000" b="0" strike="noStrike" spc="-1" dirty="0">
              <a:latin typeface="Arial"/>
            </a:endParaRPr>
          </a:p>
          <a:p>
            <a:pPr marL="216000" indent="-215280">
              <a:lnSpc>
                <a:spcPct val="100000"/>
              </a:lnSpc>
              <a:spcBef>
                <a:spcPts val="425"/>
              </a:spcBef>
            </a:pPr>
            <a:endParaRPr lang="fr-FR" sz="2000" b="0" strike="noStrike" spc="-1" dirty="0">
              <a:latin typeface="Arial"/>
            </a:endParaRPr>
          </a:p>
          <a:p>
            <a:pPr marL="216000" indent="-215280">
              <a:lnSpc>
                <a:spcPct val="100000"/>
              </a:lnSpc>
              <a:spcBef>
                <a:spcPts val="425"/>
              </a:spcBef>
            </a:pPr>
            <a:endParaRPr lang="fr-FR" sz="2000" b="0" strike="noStrike" spc="-1" dirty="0">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 name="CustomShape 1"/>
          <p:cNvSpPr/>
          <p:nvPr/>
        </p:nvSpPr>
        <p:spPr>
          <a:xfrm>
            <a:off x="4017960" y="9721800"/>
            <a:ext cx="3058200" cy="489600"/>
          </a:xfrm>
          <a:prstGeom prst="rect">
            <a:avLst/>
          </a:prstGeom>
          <a:noFill/>
          <a:ln w="9360">
            <a:noFill/>
          </a:ln>
        </p:spPr>
        <p:style>
          <a:lnRef idx="0">
            <a:scrgbClr r="0" g="0" b="0"/>
          </a:lnRef>
          <a:fillRef idx="0">
            <a:scrgbClr r="0" g="0" b="0"/>
          </a:fillRef>
          <a:effectRef idx="0">
            <a:scrgbClr r="0" g="0" b="0"/>
          </a:effectRef>
          <a:fontRef idx="minor"/>
        </p:style>
        <p:txBody>
          <a:bodyPr lIns="0" tIns="0" rIns="0" bIns="0" anchor="b"/>
          <a:lstStyle/>
          <a:p>
            <a:pPr algn="r">
              <a:lnSpc>
                <a:spcPct val="93000"/>
              </a:lnSpc>
            </a:pPr>
            <a:fld id="{7AF10C78-578C-4037-98FB-3B4FB8CE5D5D}" type="slidenum">
              <a:rPr lang="fr-FR" sz="1300" b="0" strike="noStrike" spc="-1">
                <a:solidFill>
                  <a:srgbClr val="000000"/>
                </a:solidFill>
                <a:latin typeface="Times New Roman"/>
                <a:ea typeface="+mn-ea"/>
              </a:rPr>
              <a:pPr algn="r">
                <a:lnSpc>
                  <a:spcPct val="93000"/>
                </a:lnSpc>
              </a:pPr>
              <a:t>5</a:t>
            </a:fld>
            <a:endParaRPr lang="fr-FR" sz="1300" b="0" strike="noStrike" spc="-1">
              <a:latin typeface="Arial"/>
            </a:endParaRPr>
          </a:p>
        </p:txBody>
      </p:sp>
      <p:sp>
        <p:nvSpPr>
          <p:cNvPr id="728" name="CustomShape 2"/>
          <p:cNvSpPr/>
          <p:nvPr/>
        </p:nvSpPr>
        <p:spPr>
          <a:xfrm>
            <a:off x="4017960" y="9721800"/>
            <a:ext cx="3062880" cy="494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3000"/>
              </a:lnSpc>
            </a:pPr>
            <a:fld id="{007B8F13-1AA8-4B31-9B62-97357675B85A}" type="slidenum">
              <a:rPr lang="fr-FR" sz="1300" b="0" strike="noStrike" spc="-1">
                <a:solidFill>
                  <a:srgbClr val="000000"/>
                </a:solidFill>
                <a:latin typeface="Times New Roman"/>
                <a:ea typeface="+mn-ea"/>
              </a:rPr>
              <a:pPr algn="r">
                <a:lnSpc>
                  <a:spcPct val="93000"/>
                </a:lnSpc>
              </a:pPr>
              <a:t>5</a:t>
            </a:fld>
            <a:endParaRPr lang="fr-FR" sz="1300" b="0" strike="noStrike" spc="-1">
              <a:latin typeface="Arial"/>
            </a:endParaRPr>
          </a:p>
        </p:txBody>
      </p:sp>
      <p:sp>
        <p:nvSpPr>
          <p:cNvPr id="729" name="CustomShape 3"/>
          <p:cNvSpPr/>
          <p:nvPr/>
        </p:nvSpPr>
        <p:spPr>
          <a:xfrm>
            <a:off x="4017960" y="9721800"/>
            <a:ext cx="3066120" cy="49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3000"/>
              </a:lnSpc>
            </a:pPr>
            <a:fld id="{7183FDFE-D065-404E-A5C1-EA57041B7562}" type="slidenum">
              <a:rPr lang="fr-FR" sz="1300" b="0" strike="noStrike" spc="-1">
                <a:solidFill>
                  <a:srgbClr val="000000"/>
                </a:solidFill>
                <a:latin typeface="Times New Roman"/>
                <a:ea typeface="+mn-ea"/>
              </a:rPr>
              <a:pPr algn="r">
                <a:lnSpc>
                  <a:spcPct val="93000"/>
                </a:lnSpc>
              </a:pPr>
              <a:t>5</a:t>
            </a:fld>
            <a:endParaRPr lang="fr-FR" sz="1300" b="0" strike="noStrike" spc="-1">
              <a:latin typeface="Arial"/>
            </a:endParaRPr>
          </a:p>
        </p:txBody>
      </p:sp>
      <p:sp>
        <p:nvSpPr>
          <p:cNvPr id="730" name="CustomShape 4"/>
          <p:cNvSpPr/>
          <p:nvPr/>
        </p:nvSpPr>
        <p:spPr>
          <a:xfrm>
            <a:off x="4017960" y="9721800"/>
            <a:ext cx="3067560" cy="4975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3000"/>
              </a:lnSpc>
            </a:pPr>
            <a:fld id="{36C2729D-AEEB-4982-B862-79D10CCD8CBE}" type="slidenum">
              <a:rPr lang="fr-FR" sz="1300" b="0" strike="noStrike" spc="-1">
                <a:solidFill>
                  <a:srgbClr val="000000"/>
                </a:solidFill>
                <a:latin typeface="Times New Roman"/>
                <a:ea typeface="+mn-ea"/>
              </a:rPr>
              <a:pPr algn="r">
                <a:lnSpc>
                  <a:spcPct val="93000"/>
                </a:lnSpc>
              </a:pPr>
              <a:t>5</a:t>
            </a:fld>
            <a:endParaRPr lang="fr-FR" sz="1300" b="0" strike="noStrike" spc="-1">
              <a:latin typeface="Arial"/>
            </a:endParaRPr>
          </a:p>
        </p:txBody>
      </p:sp>
      <p:sp>
        <p:nvSpPr>
          <p:cNvPr id="731" name="CustomShape 5"/>
          <p:cNvSpPr/>
          <p:nvPr/>
        </p:nvSpPr>
        <p:spPr>
          <a:xfrm>
            <a:off x="4017960" y="9721800"/>
            <a:ext cx="3072240" cy="503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3000"/>
              </a:lnSpc>
            </a:pPr>
            <a:fld id="{B69115DB-69B6-4AD1-AC09-1F5870A80FD4}" type="slidenum">
              <a:rPr lang="fr-FR" sz="1300" b="0" strike="noStrike" spc="-1">
                <a:solidFill>
                  <a:srgbClr val="000000"/>
                </a:solidFill>
                <a:latin typeface="Times New Roman"/>
                <a:ea typeface="+mn-ea"/>
              </a:rPr>
              <a:pPr algn="r">
                <a:lnSpc>
                  <a:spcPct val="93000"/>
                </a:lnSpc>
              </a:pPr>
              <a:t>5</a:t>
            </a:fld>
            <a:endParaRPr lang="fr-FR" sz="1300" b="0" strike="noStrike" spc="-1">
              <a:latin typeface="Arial"/>
            </a:endParaRPr>
          </a:p>
        </p:txBody>
      </p:sp>
      <p:sp>
        <p:nvSpPr>
          <p:cNvPr id="732" name="CustomShape 6"/>
          <p:cNvSpPr/>
          <p:nvPr/>
        </p:nvSpPr>
        <p:spPr>
          <a:xfrm>
            <a:off x="4017960" y="9721800"/>
            <a:ext cx="3075480" cy="5068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3000"/>
              </a:lnSpc>
            </a:pPr>
            <a:fld id="{F6AE6EC6-3FFD-45A2-8DE0-99561F1DBB7B}" type="slidenum">
              <a:rPr lang="fr-FR" sz="1300" b="0" strike="noStrike" spc="-1">
                <a:solidFill>
                  <a:srgbClr val="000000"/>
                </a:solidFill>
                <a:latin typeface="Times New Roman"/>
                <a:ea typeface="+mn-ea"/>
              </a:rPr>
              <a:pPr algn="r">
                <a:lnSpc>
                  <a:spcPct val="93000"/>
                </a:lnSpc>
              </a:pPr>
              <a:t>5</a:t>
            </a:fld>
            <a:endParaRPr lang="fr-FR" sz="1300" b="0" strike="noStrike" spc="-1">
              <a:latin typeface="Arial"/>
            </a:endParaRPr>
          </a:p>
        </p:txBody>
      </p:sp>
      <p:sp>
        <p:nvSpPr>
          <p:cNvPr id="733" name="PlaceHolder 7"/>
          <p:cNvSpPr>
            <a:spLocks noGrp="1" noRot="1" noChangeAspect="1"/>
          </p:cNvSpPr>
          <p:nvPr>
            <p:ph type="sldImg"/>
          </p:nvPr>
        </p:nvSpPr>
        <p:spPr>
          <a:xfrm>
            <a:off x="992188" y="777875"/>
            <a:ext cx="5113337" cy="3835400"/>
          </a:xfrm>
          <a:prstGeom prst="rect">
            <a:avLst/>
          </a:prstGeom>
        </p:spPr>
      </p:sp>
      <p:sp>
        <p:nvSpPr>
          <p:cNvPr id="734" name="CustomShape 8"/>
          <p:cNvSpPr/>
          <p:nvPr/>
        </p:nvSpPr>
        <p:spPr>
          <a:xfrm>
            <a:off x="709560" y="4861080"/>
            <a:ext cx="5679000" cy="4605840"/>
          </a:xfrm>
          <a:prstGeom prst="rect">
            <a:avLst/>
          </a:prstGeom>
          <a:noFill/>
          <a:ln>
            <a:noFill/>
          </a:ln>
        </p:spPr>
        <p:style>
          <a:lnRef idx="0">
            <a:scrgbClr r="0" g="0" b="0"/>
          </a:lnRef>
          <a:fillRef idx="0">
            <a:scrgbClr r="0" g="0" b="0"/>
          </a:fillRef>
          <a:effectRef idx="0">
            <a:scrgbClr r="0" g="0" b="0"/>
          </a:effectRef>
          <a:fontRef idx="minor"/>
        </p:style>
      </p:sp>
      <p:sp>
        <p:nvSpPr>
          <p:cNvPr id="735" name="PlaceHolder 9"/>
          <p:cNvSpPr>
            <a:spLocks noGrp="1"/>
          </p:cNvSpPr>
          <p:nvPr>
            <p:ph type="body"/>
          </p:nvPr>
        </p:nvSpPr>
        <p:spPr>
          <a:xfrm>
            <a:off x="709560" y="4861080"/>
            <a:ext cx="5661360" cy="4586760"/>
          </a:xfrm>
          <a:prstGeom prst="rect">
            <a:avLst/>
          </a:prstGeom>
        </p:spPr>
        <p:txBody>
          <a:bodyPr lIns="0" tIns="0" rIns="0" bIns="0"/>
          <a:lstStyle/>
          <a:p>
            <a:pPr marL="216000" indent="-215280">
              <a:lnSpc>
                <a:spcPct val="100000"/>
              </a:lnSpc>
              <a:spcBef>
                <a:spcPts val="425"/>
              </a:spcBef>
            </a:pPr>
            <a:r>
              <a:rPr lang="fr-FR" sz="2000" b="1" strike="noStrike" spc="-1" dirty="0">
                <a:latin typeface="Avenir"/>
              </a:rPr>
              <a:t>Cette diapo doit faire l’objet d’un commentaire approfondi :</a:t>
            </a:r>
            <a:endParaRPr lang="fr-FR" sz="2000" b="0" strike="noStrike" spc="-1" dirty="0">
              <a:latin typeface="Arial"/>
            </a:endParaRPr>
          </a:p>
          <a:p>
            <a:pPr marL="216000" indent="-215280">
              <a:lnSpc>
                <a:spcPct val="100000"/>
              </a:lnSpc>
              <a:spcBef>
                <a:spcPts val="425"/>
              </a:spcBef>
            </a:pPr>
            <a:endParaRPr lang="fr-FR" sz="2000" b="0" strike="noStrike" spc="-1" dirty="0">
              <a:latin typeface="Arial"/>
            </a:endParaRPr>
          </a:p>
          <a:p>
            <a:pPr marL="216000" indent="-215280">
              <a:lnSpc>
                <a:spcPct val="100000"/>
              </a:lnSpc>
              <a:spcBef>
                <a:spcPts val="425"/>
              </a:spcBef>
            </a:pPr>
            <a:r>
              <a:rPr lang="fr-FR" sz="2000" b="0" i="1" strike="noStrike" spc="-1" dirty="0">
                <a:latin typeface="Avenir"/>
              </a:rPr>
              <a:t>Evaluation : </a:t>
            </a:r>
            <a:r>
              <a:rPr lang="fr-FR" sz="2000" b="1" strike="noStrike" spc="-1" dirty="0">
                <a:latin typeface="Avenir"/>
              </a:rPr>
              <a:t>1. </a:t>
            </a:r>
            <a:r>
              <a:rPr lang="fr-FR" sz="2000" b="1" strike="noStrike" spc="-1" dirty="0">
                <a:solidFill>
                  <a:srgbClr val="6C0098"/>
                </a:solidFill>
                <a:latin typeface="Avenir"/>
              </a:rPr>
              <a:t>Mesurer</a:t>
            </a:r>
            <a:r>
              <a:rPr lang="fr-FR" sz="2000" b="0" strike="noStrike" spc="-1" dirty="0">
                <a:solidFill>
                  <a:srgbClr val="6C0098"/>
                </a:solidFill>
                <a:latin typeface="Avenir"/>
              </a:rPr>
              <a:t> ses compétences numériques</a:t>
            </a:r>
            <a:endParaRPr lang="fr-FR" sz="2000" b="0" strike="noStrike" spc="-1" dirty="0">
              <a:latin typeface="Arial"/>
            </a:endParaRPr>
          </a:p>
          <a:p>
            <a:pPr marL="216000" indent="-215280">
              <a:lnSpc>
                <a:spcPct val="100000"/>
              </a:lnSpc>
              <a:spcBef>
                <a:spcPts val="425"/>
              </a:spcBef>
            </a:pPr>
            <a:endParaRPr lang="fr-FR" sz="2000" b="0" strike="noStrike" spc="-1" dirty="0">
              <a:latin typeface="Arial"/>
            </a:endParaRPr>
          </a:p>
          <a:p>
            <a:pPr marL="216000" indent="-215280">
              <a:lnSpc>
                <a:spcPct val="100000"/>
              </a:lnSpc>
              <a:spcBef>
                <a:spcPts val="425"/>
              </a:spcBef>
            </a:pPr>
            <a:r>
              <a:rPr lang="fr-FR" sz="2000" b="0" i="1" strike="noStrike" spc="-1" dirty="0">
                <a:solidFill>
                  <a:srgbClr val="6C0098"/>
                </a:solidFill>
                <a:latin typeface="Avenir"/>
              </a:rPr>
              <a:t>Développement : </a:t>
            </a:r>
            <a:r>
              <a:rPr lang="fr-FR" sz="2000" b="1" strike="noStrike" spc="-1" dirty="0">
                <a:solidFill>
                  <a:srgbClr val="6C0098"/>
                </a:solidFill>
                <a:latin typeface="Avenir"/>
              </a:rPr>
              <a:t>2. </a:t>
            </a:r>
            <a:r>
              <a:rPr lang="fr-FR" sz="2000" b="1" strike="noStrike" spc="-1" dirty="0">
                <a:solidFill>
                  <a:srgbClr val="3C68FF"/>
                </a:solidFill>
                <a:latin typeface="Avenir"/>
              </a:rPr>
              <a:t>Développer </a:t>
            </a:r>
            <a:r>
              <a:rPr lang="fr-FR" sz="2000" b="0" strike="noStrike" spc="-1" dirty="0">
                <a:solidFill>
                  <a:srgbClr val="3C68FF"/>
                </a:solidFill>
                <a:latin typeface="Avenir"/>
              </a:rPr>
              <a:t>ses compétences numériques</a:t>
            </a:r>
            <a:endParaRPr lang="fr-FR" sz="2000" b="0" strike="noStrike" spc="-1" dirty="0">
              <a:latin typeface="Arial"/>
            </a:endParaRPr>
          </a:p>
          <a:p>
            <a:pPr marL="216000" indent="-215280">
              <a:lnSpc>
                <a:spcPct val="100000"/>
              </a:lnSpc>
              <a:spcBef>
                <a:spcPts val="425"/>
              </a:spcBef>
            </a:pPr>
            <a:endParaRPr lang="fr-FR" sz="2000" b="0" strike="noStrike" spc="-1" dirty="0">
              <a:latin typeface="Arial"/>
            </a:endParaRPr>
          </a:p>
          <a:p>
            <a:pPr marL="216000" indent="-215280">
              <a:lnSpc>
                <a:spcPct val="100000"/>
              </a:lnSpc>
              <a:spcBef>
                <a:spcPts val="425"/>
              </a:spcBef>
            </a:pPr>
            <a:r>
              <a:rPr lang="fr-FR" sz="2000" b="0" i="1" strike="noStrike" spc="-1" dirty="0">
                <a:solidFill>
                  <a:srgbClr val="3C68FF"/>
                </a:solidFill>
                <a:latin typeface="Avenir"/>
              </a:rPr>
              <a:t>Certification : </a:t>
            </a:r>
            <a:r>
              <a:rPr lang="fr-FR" sz="2000" b="1" strike="noStrike" spc="-1" dirty="0">
                <a:solidFill>
                  <a:srgbClr val="3C68FF"/>
                </a:solidFill>
                <a:latin typeface="Avenir"/>
              </a:rPr>
              <a:t>3. </a:t>
            </a:r>
            <a:r>
              <a:rPr lang="fr-FR" sz="2000" b="1" strike="noStrike" spc="-1" dirty="0">
                <a:solidFill>
                  <a:srgbClr val="F50092"/>
                </a:solidFill>
                <a:latin typeface="Avenir"/>
              </a:rPr>
              <a:t>Valoriser </a:t>
            </a:r>
            <a:r>
              <a:rPr lang="fr-FR" sz="2000" b="0" strike="noStrike" spc="-1" dirty="0">
                <a:solidFill>
                  <a:srgbClr val="F50092"/>
                </a:solidFill>
                <a:latin typeface="Avenir"/>
              </a:rPr>
              <a:t>ses compétences numériques</a:t>
            </a:r>
            <a:endParaRPr lang="fr-FR" sz="2000" b="0" strike="noStrike" spc="-1" dirty="0">
              <a:latin typeface="Arial"/>
            </a:endParaRPr>
          </a:p>
          <a:p>
            <a:pPr marL="216000" indent="-215280">
              <a:lnSpc>
                <a:spcPct val="100000"/>
              </a:lnSpc>
              <a:spcBef>
                <a:spcPts val="425"/>
              </a:spcBef>
            </a:pPr>
            <a:endParaRPr lang="fr-FR" sz="2000" b="0" strike="noStrike" spc="-1" dirty="0">
              <a:latin typeface="Arial"/>
            </a:endParaRPr>
          </a:p>
          <a:p>
            <a:pPr marL="216000" indent="-215280">
              <a:lnSpc>
                <a:spcPct val="100000"/>
              </a:lnSpc>
              <a:spcBef>
                <a:spcPts val="425"/>
              </a:spcBef>
            </a:pPr>
            <a:endParaRPr lang="fr-FR" sz="2000" b="0" strike="noStrike" spc="-1" dirty="0">
              <a:latin typeface="Arial"/>
            </a:endParaRPr>
          </a:p>
          <a:p>
            <a:pPr marL="216000" indent="-215280">
              <a:lnSpc>
                <a:spcPct val="100000"/>
              </a:lnSpc>
              <a:spcBef>
                <a:spcPts val="425"/>
              </a:spcBef>
            </a:pPr>
            <a:r>
              <a:rPr lang="fr-FR" sz="2000" b="0" strike="noStrike" spc="-1" dirty="0">
                <a:solidFill>
                  <a:srgbClr val="F50092"/>
                </a:solidFill>
                <a:latin typeface="Avenir"/>
              </a:rPr>
              <a:t>Concrètement, cela veut dire qu’il y </a:t>
            </a:r>
            <a:r>
              <a:rPr lang="fr-FR" sz="2000" b="1" strike="noStrike" spc="-1" dirty="0">
                <a:solidFill>
                  <a:srgbClr val="F50092"/>
                </a:solidFill>
                <a:latin typeface="Avenir"/>
              </a:rPr>
              <a:t>deux étapes pour l’utilisateur  (donc n'importe qui mais ici insister que c’est pour les élèves ) </a:t>
            </a:r>
            <a:r>
              <a:rPr lang="fr-FR" sz="2000" b="0" strike="noStrike" spc="-1" dirty="0">
                <a:solidFill>
                  <a:srgbClr val="F50092"/>
                </a:solidFill>
                <a:latin typeface="Avenir"/>
              </a:rPr>
              <a:t>:</a:t>
            </a:r>
            <a:endParaRPr lang="fr-FR" sz="2000" b="0" strike="noStrike" spc="-1" dirty="0">
              <a:latin typeface="Arial"/>
            </a:endParaRPr>
          </a:p>
          <a:p>
            <a:pPr marL="216000" indent="-215280">
              <a:lnSpc>
                <a:spcPct val="100000"/>
              </a:lnSpc>
              <a:spcBef>
                <a:spcPts val="425"/>
              </a:spcBef>
            </a:pPr>
            <a:endParaRPr lang="fr-FR" sz="2000" b="0" strike="noStrike" spc="-1" dirty="0">
              <a:latin typeface="Arial"/>
            </a:endParaRPr>
          </a:p>
          <a:p>
            <a:pPr marL="216000" indent="-215280">
              <a:lnSpc>
                <a:spcPct val="100000"/>
              </a:lnSpc>
              <a:spcBef>
                <a:spcPts val="425"/>
              </a:spcBef>
            </a:pPr>
            <a:r>
              <a:rPr lang="fr-FR" sz="2000" b="0" strike="noStrike" spc="-1" dirty="0">
                <a:solidFill>
                  <a:srgbClr val="F50092"/>
                </a:solidFill>
                <a:latin typeface="Times New Roman"/>
              </a:rPr>
              <a:t>- Les </a:t>
            </a:r>
            <a:r>
              <a:rPr lang="fr-FR" sz="2000" b="1" strike="noStrike" spc="-1" dirty="0">
                <a:solidFill>
                  <a:srgbClr val="F50092"/>
                </a:solidFill>
                <a:latin typeface="Times New Roman"/>
              </a:rPr>
              <a:t>tests de positionnement </a:t>
            </a:r>
            <a:r>
              <a:rPr lang="fr-FR" sz="2000" b="0" strike="noStrike" spc="-1" dirty="0">
                <a:solidFill>
                  <a:srgbClr val="F50092"/>
                </a:solidFill>
                <a:latin typeface="Times New Roman"/>
              </a:rPr>
              <a:t>est la première étape pour évaluer les compétences des élèves ; il permet d’estimer le niveau dans une compétence. </a:t>
            </a:r>
            <a:endParaRPr lang="fr-FR" sz="2000" b="0" strike="noStrike" spc="-1" dirty="0">
              <a:latin typeface="Arial"/>
            </a:endParaRPr>
          </a:p>
          <a:p>
            <a:pPr marL="216000" indent="-215280">
              <a:lnSpc>
                <a:spcPct val="100000"/>
              </a:lnSpc>
              <a:spcBef>
                <a:spcPts val="425"/>
              </a:spcBef>
            </a:pPr>
            <a:r>
              <a:rPr lang="fr-FR" sz="2000" b="0" strike="noStrike" spc="-1" dirty="0">
                <a:solidFill>
                  <a:srgbClr val="F50092"/>
                </a:solidFill>
                <a:latin typeface="Times New Roman"/>
              </a:rPr>
              <a:t>- Un </a:t>
            </a:r>
            <a:r>
              <a:rPr lang="fr-FR" sz="2000" b="1" strike="noStrike" spc="-1" dirty="0">
                <a:solidFill>
                  <a:srgbClr val="F50092"/>
                </a:solidFill>
                <a:latin typeface="Times New Roman"/>
              </a:rPr>
              <a:t>test de certification </a:t>
            </a:r>
            <a:r>
              <a:rPr lang="fr-FR" sz="2000" b="0" strike="noStrike" spc="-1" dirty="0">
                <a:solidFill>
                  <a:srgbClr val="F50092"/>
                </a:solidFill>
                <a:latin typeface="Times New Roman"/>
              </a:rPr>
              <a:t>après s’être positionné sur cinq compétences au minimum. Il permet de la délivrance d’une certification </a:t>
            </a:r>
            <a:r>
              <a:rPr lang="fr-FR" sz="2000" b="0" strike="noStrike" spc="-1" dirty="0" err="1">
                <a:solidFill>
                  <a:srgbClr val="F50092"/>
                </a:solidFill>
                <a:latin typeface="Times New Roman"/>
              </a:rPr>
              <a:t>Pix</a:t>
            </a:r>
            <a:r>
              <a:rPr lang="fr-FR" sz="2000" b="0" strike="noStrike" spc="-1" dirty="0">
                <a:solidFill>
                  <a:srgbClr val="F50092"/>
                </a:solidFill>
                <a:latin typeface="Times New Roman"/>
              </a:rPr>
              <a:t> attestant officiellement le profil de compétences de l’utilisateur.</a:t>
            </a:r>
            <a:endParaRPr lang="fr-FR" sz="2000" b="0" strike="noStrike" spc="-1" dirty="0">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 name="CustomShape 1"/>
          <p:cNvSpPr/>
          <p:nvPr/>
        </p:nvSpPr>
        <p:spPr>
          <a:xfrm>
            <a:off x="4017960" y="9721800"/>
            <a:ext cx="3058200" cy="489600"/>
          </a:xfrm>
          <a:prstGeom prst="rect">
            <a:avLst/>
          </a:prstGeom>
          <a:noFill/>
          <a:ln w="9360">
            <a:noFill/>
          </a:ln>
        </p:spPr>
        <p:style>
          <a:lnRef idx="0">
            <a:scrgbClr r="0" g="0" b="0"/>
          </a:lnRef>
          <a:fillRef idx="0">
            <a:scrgbClr r="0" g="0" b="0"/>
          </a:fillRef>
          <a:effectRef idx="0">
            <a:scrgbClr r="0" g="0" b="0"/>
          </a:effectRef>
          <a:fontRef idx="minor"/>
        </p:style>
        <p:txBody>
          <a:bodyPr lIns="0" tIns="0" rIns="0" bIns="0" anchor="b"/>
          <a:lstStyle/>
          <a:p>
            <a:pPr algn="r">
              <a:lnSpc>
                <a:spcPct val="93000"/>
              </a:lnSpc>
            </a:pPr>
            <a:fld id="{7AF10C78-578C-4037-98FB-3B4FB8CE5D5D}" type="slidenum">
              <a:rPr lang="fr-FR" sz="1300" b="0" strike="noStrike" spc="-1">
                <a:solidFill>
                  <a:srgbClr val="000000"/>
                </a:solidFill>
                <a:latin typeface="Times New Roman"/>
                <a:ea typeface="+mn-ea"/>
              </a:rPr>
              <a:pPr algn="r">
                <a:lnSpc>
                  <a:spcPct val="93000"/>
                </a:lnSpc>
              </a:pPr>
              <a:t>6</a:t>
            </a:fld>
            <a:endParaRPr lang="fr-FR" sz="1300" b="0" strike="noStrike" spc="-1">
              <a:latin typeface="Arial"/>
            </a:endParaRPr>
          </a:p>
        </p:txBody>
      </p:sp>
      <p:sp>
        <p:nvSpPr>
          <p:cNvPr id="728" name="CustomShape 2"/>
          <p:cNvSpPr/>
          <p:nvPr/>
        </p:nvSpPr>
        <p:spPr>
          <a:xfrm>
            <a:off x="4017960" y="9721800"/>
            <a:ext cx="3062880" cy="494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3000"/>
              </a:lnSpc>
            </a:pPr>
            <a:fld id="{007B8F13-1AA8-4B31-9B62-97357675B85A}" type="slidenum">
              <a:rPr lang="fr-FR" sz="1300" b="0" strike="noStrike" spc="-1">
                <a:solidFill>
                  <a:srgbClr val="000000"/>
                </a:solidFill>
                <a:latin typeface="Times New Roman"/>
                <a:ea typeface="+mn-ea"/>
              </a:rPr>
              <a:pPr algn="r">
                <a:lnSpc>
                  <a:spcPct val="93000"/>
                </a:lnSpc>
              </a:pPr>
              <a:t>6</a:t>
            </a:fld>
            <a:endParaRPr lang="fr-FR" sz="1300" b="0" strike="noStrike" spc="-1">
              <a:latin typeface="Arial"/>
            </a:endParaRPr>
          </a:p>
        </p:txBody>
      </p:sp>
      <p:sp>
        <p:nvSpPr>
          <p:cNvPr id="729" name="CustomShape 3"/>
          <p:cNvSpPr/>
          <p:nvPr/>
        </p:nvSpPr>
        <p:spPr>
          <a:xfrm>
            <a:off x="4017960" y="9721800"/>
            <a:ext cx="3066120" cy="49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3000"/>
              </a:lnSpc>
            </a:pPr>
            <a:fld id="{7183FDFE-D065-404E-A5C1-EA57041B7562}" type="slidenum">
              <a:rPr lang="fr-FR" sz="1300" b="0" strike="noStrike" spc="-1">
                <a:solidFill>
                  <a:srgbClr val="000000"/>
                </a:solidFill>
                <a:latin typeface="Times New Roman"/>
                <a:ea typeface="+mn-ea"/>
              </a:rPr>
              <a:pPr algn="r">
                <a:lnSpc>
                  <a:spcPct val="93000"/>
                </a:lnSpc>
              </a:pPr>
              <a:t>6</a:t>
            </a:fld>
            <a:endParaRPr lang="fr-FR" sz="1300" b="0" strike="noStrike" spc="-1">
              <a:latin typeface="Arial"/>
            </a:endParaRPr>
          </a:p>
        </p:txBody>
      </p:sp>
      <p:sp>
        <p:nvSpPr>
          <p:cNvPr id="730" name="CustomShape 4"/>
          <p:cNvSpPr/>
          <p:nvPr/>
        </p:nvSpPr>
        <p:spPr>
          <a:xfrm>
            <a:off x="4017960" y="9721800"/>
            <a:ext cx="3067560" cy="4975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3000"/>
              </a:lnSpc>
            </a:pPr>
            <a:fld id="{36C2729D-AEEB-4982-B862-79D10CCD8CBE}" type="slidenum">
              <a:rPr lang="fr-FR" sz="1300" b="0" strike="noStrike" spc="-1">
                <a:solidFill>
                  <a:srgbClr val="000000"/>
                </a:solidFill>
                <a:latin typeface="Times New Roman"/>
                <a:ea typeface="+mn-ea"/>
              </a:rPr>
              <a:pPr algn="r">
                <a:lnSpc>
                  <a:spcPct val="93000"/>
                </a:lnSpc>
              </a:pPr>
              <a:t>6</a:t>
            </a:fld>
            <a:endParaRPr lang="fr-FR" sz="1300" b="0" strike="noStrike" spc="-1">
              <a:latin typeface="Arial"/>
            </a:endParaRPr>
          </a:p>
        </p:txBody>
      </p:sp>
      <p:sp>
        <p:nvSpPr>
          <p:cNvPr id="731" name="CustomShape 5"/>
          <p:cNvSpPr/>
          <p:nvPr/>
        </p:nvSpPr>
        <p:spPr>
          <a:xfrm>
            <a:off x="4017960" y="9721800"/>
            <a:ext cx="3072240" cy="503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3000"/>
              </a:lnSpc>
            </a:pPr>
            <a:fld id="{B69115DB-69B6-4AD1-AC09-1F5870A80FD4}" type="slidenum">
              <a:rPr lang="fr-FR" sz="1300" b="0" strike="noStrike" spc="-1">
                <a:solidFill>
                  <a:srgbClr val="000000"/>
                </a:solidFill>
                <a:latin typeface="Times New Roman"/>
                <a:ea typeface="+mn-ea"/>
              </a:rPr>
              <a:pPr algn="r">
                <a:lnSpc>
                  <a:spcPct val="93000"/>
                </a:lnSpc>
              </a:pPr>
              <a:t>6</a:t>
            </a:fld>
            <a:endParaRPr lang="fr-FR" sz="1300" b="0" strike="noStrike" spc="-1">
              <a:latin typeface="Arial"/>
            </a:endParaRPr>
          </a:p>
        </p:txBody>
      </p:sp>
      <p:sp>
        <p:nvSpPr>
          <p:cNvPr id="732" name="CustomShape 6"/>
          <p:cNvSpPr/>
          <p:nvPr/>
        </p:nvSpPr>
        <p:spPr>
          <a:xfrm>
            <a:off x="4017960" y="9721800"/>
            <a:ext cx="3075480" cy="5068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3000"/>
              </a:lnSpc>
            </a:pPr>
            <a:fld id="{F6AE6EC6-3FFD-45A2-8DE0-99561F1DBB7B}" type="slidenum">
              <a:rPr lang="fr-FR" sz="1300" b="0" strike="noStrike" spc="-1">
                <a:solidFill>
                  <a:srgbClr val="000000"/>
                </a:solidFill>
                <a:latin typeface="Times New Roman"/>
                <a:ea typeface="+mn-ea"/>
              </a:rPr>
              <a:pPr algn="r">
                <a:lnSpc>
                  <a:spcPct val="93000"/>
                </a:lnSpc>
              </a:pPr>
              <a:t>6</a:t>
            </a:fld>
            <a:endParaRPr lang="fr-FR" sz="1300" b="0" strike="noStrike" spc="-1">
              <a:latin typeface="Arial"/>
            </a:endParaRPr>
          </a:p>
        </p:txBody>
      </p:sp>
      <p:sp>
        <p:nvSpPr>
          <p:cNvPr id="733" name="PlaceHolder 7"/>
          <p:cNvSpPr>
            <a:spLocks noGrp="1" noRot="1" noChangeAspect="1"/>
          </p:cNvSpPr>
          <p:nvPr>
            <p:ph type="sldImg"/>
          </p:nvPr>
        </p:nvSpPr>
        <p:spPr>
          <a:xfrm>
            <a:off x="992188" y="777875"/>
            <a:ext cx="5113337" cy="3835400"/>
          </a:xfrm>
          <a:prstGeom prst="rect">
            <a:avLst/>
          </a:prstGeom>
        </p:spPr>
      </p:sp>
      <p:sp>
        <p:nvSpPr>
          <p:cNvPr id="734" name="CustomShape 8"/>
          <p:cNvSpPr/>
          <p:nvPr/>
        </p:nvSpPr>
        <p:spPr>
          <a:xfrm>
            <a:off x="709560" y="4861080"/>
            <a:ext cx="5679000" cy="4605840"/>
          </a:xfrm>
          <a:prstGeom prst="rect">
            <a:avLst/>
          </a:prstGeom>
          <a:noFill/>
          <a:ln>
            <a:noFill/>
          </a:ln>
        </p:spPr>
        <p:style>
          <a:lnRef idx="0">
            <a:scrgbClr r="0" g="0" b="0"/>
          </a:lnRef>
          <a:fillRef idx="0">
            <a:scrgbClr r="0" g="0" b="0"/>
          </a:fillRef>
          <a:effectRef idx="0">
            <a:scrgbClr r="0" g="0" b="0"/>
          </a:effectRef>
          <a:fontRef idx="minor"/>
        </p:style>
      </p:sp>
      <p:sp>
        <p:nvSpPr>
          <p:cNvPr id="735" name="PlaceHolder 9"/>
          <p:cNvSpPr>
            <a:spLocks noGrp="1"/>
          </p:cNvSpPr>
          <p:nvPr>
            <p:ph type="body"/>
          </p:nvPr>
        </p:nvSpPr>
        <p:spPr>
          <a:xfrm>
            <a:off x="709560" y="4861080"/>
            <a:ext cx="5661360" cy="4586760"/>
          </a:xfrm>
          <a:prstGeom prst="rect">
            <a:avLst/>
          </a:prstGeom>
        </p:spPr>
        <p:txBody>
          <a:bodyPr lIns="0" tIns="0" rIns="0" bIns="0"/>
          <a:lstStyle/>
          <a:p>
            <a:pPr marL="216000" indent="-215280">
              <a:lnSpc>
                <a:spcPct val="100000"/>
              </a:lnSpc>
              <a:spcBef>
                <a:spcPts val="425"/>
              </a:spcBef>
            </a:pPr>
            <a:r>
              <a:rPr lang="fr-FR" sz="2000" b="1" strike="noStrike" spc="-1">
                <a:latin typeface="Avenir"/>
              </a:rPr>
              <a:t>Cette diapo doit faire l’objet d’un commentaire approfondi :</a:t>
            </a:r>
            <a:endParaRPr lang="fr-FR" sz="2000" b="0" strike="noStrike" spc="-1">
              <a:latin typeface="Arial"/>
            </a:endParaRPr>
          </a:p>
          <a:p>
            <a:pPr marL="216000" indent="-215280">
              <a:lnSpc>
                <a:spcPct val="100000"/>
              </a:lnSpc>
              <a:spcBef>
                <a:spcPts val="425"/>
              </a:spcBef>
            </a:pPr>
            <a:endParaRPr lang="fr-FR" sz="2000" b="0" strike="noStrike" spc="-1">
              <a:latin typeface="Arial"/>
            </a:endParaRPr>
          </a:p>
          <a:p>
            <a:pPr marL="216000" indent="-215280">
              <a:lnSpc>
                <a:spcPct val="100000"/>
              </a:lnSpc>
              <a:spcBef>
                <a:spcPts val="425"/>
              </a:spcBef>
            </a:pPr>
            <a:r>
              <a:rPr lang="fr-FR" sz="2000" b="0" i="1" strike="noStrike" spc="-1">
                <a:latin typeface="Avenir"/>
              </a:rPr>
              <a:t>Evaluation : </a:t>
            </a:r>
            <a:r>
              <a:rPr lang="fr-FR" sz="2000" b="1" strike="noStrike" spc="-1">
                <a:latin typeface="Avenir"/>
              </a:rPr>
              <a:t>1. </a:t>
            </a:r>
            <a:r>
              <a:rPr lang="fr-FR" sz="2000" b="1" strike="noStrike" spc="-1">
                <a:solidFill>
                  <a:srgbClr val="6C0098"/>
                </a:solidFill>
                <a:latin typeface="Avenir"/>
              </a:rPr>
              <a:t>Mesurer</a:t>
            </a:r>
            <a:r>
              <a:rPr lang="fr-FR" sz="2000" b="0" strike="noStrike" spc="-1">
                <a:solidFill>
                  <a:srgbClr val="6C0098"/>
                </a:solidFill>
                <a:latin typeface="Avenir"/>
              </a:rPr>
              <a:t> ses compétences numériques</a:t>
            </a:r>
            <a:endParaRPr lang="fr-FR" sz="2000" b="0" strike="noStrike" spc="-1">
              <a:latin typeface="Arial"/>
            </a:endParaRPr>
          </a:p>
          <a:p>
            <a:pPr marL="216000" indent="-215280">
              <a:lnSpc>
                <a:spcPct val="100000"/>
              </a:lnSpc>
              <a:spcBef>
                <a:spcPts val="425"/>
              </a:spcBef>
            </a:pPr>
            <a:endParaRPr lang="fr-FR" sz="2000" b="0" strike="noStrike" spc="-1">
              <a:latin typeface="Arial"/>
            </a:endParaRPr>
          </a:p>
          <a:p>
            <a:pPr marL="216000" indent="-215280">
              <a:lnSpc>
                <a:spcPct val="100000"/>
              </a:lnSpc>
              <a:spcBef>
                <a:spcPts val="425"/>
              </a:spcBef>
            </a:pPr>
            <a:r>
              <a:rPr lang="fr-FR" sz="2000" b="0" i="1" strike="noStrike" spc="-1">
                <a:solidFill>
                  <a:srgbClr val="6C0098"/>
                </a:solidFill>
                <a:latin typeface="Avenir"/>
              </a:rPr>
              <a:t>Développement : </a:t>
            </a:r>
            <a:r>
              <a:rPr lang="fr-FR" sz="2000" b="1" strike="noStrike" spc="-1">
                <a:solidFill>
                  <a:srgbClr val="6C0098"/>
                </a:solidFill>
                <a:latin typeface="Avenir"/>
              </a:rPr>
              <a:t>2. </a:t>
            </a:r>
            <a:r>
              <a:rPr lang="fr-FR" sz="2000" b="1" strike="noStrike" spc="-1">
                <a:solidFill>
                  <a:srgbClr val="3C68FF"/>
                </a:solidFill>
                <a:latin typeface="Avenir"/>
              </a:rPr>
              <a:t>Développer </a:t>
            </a:r>
            <a:r>
              <a:rPr lang="fr-FR" sz="2000" b="0" strike="noStrike" spc="-1">
                <a:solidFill>
                  <a:srgbClr val="3C68FF"/>
                </a:solidFill>
                <a:latin typeface="Avenir"/>
              </a:rPr>
              <a:t>ses compétences numériques</a:t>
            </a:r>
            <a:endParaRPr lang="fr-FR" sz="2000" b="0" strike="noStrike" spc="-1">
              <a:latin typeface="Arial"/>
            </a:endParaRPr>
          </a:p>
          <a:p>
            <a:pPr marL="216000" indent="-215280">
              <a:lnSpc>
                <a:spcPct val="100000"/>
              </a:lnSpc>
              <a:spcBef>
                <a:spcPts val="425"/>
              </a:spcBef>
            </a:pPr>
            <a:endParaRPr lang="fr-FR" sz="2000" b="0" strike="noStrike" spc="-1">
              <a:latin typeface="Arial"/>
            </a:endParaRPr>
          </a:p>
          <a:p>
            <a:pPr marL="216000" indent="-215280">
              <a:lnSpc>
                <a:spcPct val="100000"/>
              </a:lnSpc>
              <a:spcBef>
                <a:spcPts val="425"/>
              </a:spcBef>
            </a:pPr>
            <a:r>
              <a:rPr lang="fr-FR" sz="2000" b="0" i="1" strike="noStrike" spc="-1">
                <a:solidFill>
                  <a:srgbClr val="3C68FF"/>
                </a:solidFill>
                <a:latin typeface="Avenir"/>
              </a:rPr>
              <a:t>Certification : </a:t>
            </a:r>
            <a:r>
              <a:rPr lang="fr-FR" sz="2000" b="1" strike="noStrike" spc="-1">
                <a:solidFill>
                  <a:srgbClr val="3C68FF"/>
                </a:solidFill>
                <a:latin typeface="Avenir"/>
              </a:rPr>
              <a:t>3. </a:t>
            </a:r>
            <a:r>
              <a:rPr lang="fr-FR" sz="2000" b="1" strike="noStrike" spc="-1">
                <a:solidFill>
                  <a:srgbClr val="F50092"/>
                </a:solidFill>
                <a:latin typeface="Avenir"/>
              </a:rPr>
              <a:t>Valoriser </a:t>
            </a:r>
            <a:r>
              <a:rPr lang="fr-FR" sz="2000" b="0" strike="noStrike" spc="-1">
                <a:solidFill>
                  <a:srgbClr val="F50092"/>
                </a:solidFill>
                <a:latin typeface="Avenir"/>
              </a:rPr>
              <a:t>ses compétences numériques</a:t>
            </a:r>
            <a:endParaRPr lang="fr-FR" sz="2000" b="0" strike="noStrike" spc="-1">
              <a:latin typeface="Arial"/>
            </a:endParaRPr>
          </a:p>
          <a:p>
            <a:pPr marL="216000" indent="-215280">
              <a:lnSpc>
                <a:spcPct val="100000"/>
              </a:lnSpc>
              <a:spcBef>
                <a:spcPts val="425"/>
              </a:spcBef>
            </a:pPr>
            <a:endParaRPr lang="fr-FR" sz="2000" b="0" strike="noStrike" spc="-1">
              <a:latin typeface="Arial"/>
            </a:endParaRPr>
          </a:p>
          <a:p>
            <a:pPr marL="216000" indent="-215280">
              <a:lnSpc>
                <a:spcPct val="100000"/>
              </a:lnSpc>
              <a:spcBef>
                <a:spcPts val="425"/>
              </a:spcBef>
            </a:pPr>
            <a:endParaRPr lang="fr-FR" sz="2000" b="0" strike="noStrike" spc="-1">
              <a:latin typeface="Arial"/>
            </a:endParaRPr>
          </a:p>
          <a:p>
            <a:pPr marL="216000" indent="-215280">
              <a:lnSpc>
                <a:spcPct val="100000"/>
              </a:lnSpc>
              <a:spcBef>
                <a:spcPts val="425"/>
              </a:spcBef>
            </a:pPr>
            <a:r>
              <a:rPr lang="fr-FR" sz="2000" b="0" strike="noStrike" spc="-1">
                <a:solidFill>
                  <a:srgbClr val="F50092"/>
                </a:solidFill>
                <a:latin typeface="Avenir"/>
              </a:rPr>
              <a:t>Concrètement, cela veut dire qu’il y </a:t>
            </a:r>
            <a:r>
              <a:rPr lang="fr-FR" sz="2000" b="1" strike="noStrike" spc="-1">
                <a:solidFill>
                  <a:srgbClr val="F50092"/>
                </a:solidFill>
                <a:latin typeface="Avenir"/>
              </a:rPr>
              <a:t>deux étapes pour l’utilisateur  (donc n'importe qui mais ici insister que c’est pour les élèves ) </a:t>
            </a:r>
            <a:r>
              <a:rPr lang="fr-FR" sz="2000" b="0" strike="noStrike" spc="-1">
                <a:solidFill>
                  <a:srgbClr val="F50092"/>
                </a:solidFill>
                <a:latin typeface="Avenir"/>
              </a:rPr>
              <a:t>:</a:t>
            </a:r>
            <a:endParaRPr lang="fr-FR" sz="2000" b="0" strike="noStrike" spc="-1">
              <a:latin typeface="Arial"/>
            </a:endParaRPr>
          </a:p>
          <a:p>
            <a:pPr marL="216000" indent="-215280">
              <a:lnSpc>
                <a:spcPct val="100000"/>
              </a:lnSpc>
              <a:spcBef>
                <a:spcPts val="425"/>
              </a:spcBef>
            </a:pPr>
            <a:endParaRPr lang="fr-FR" sz="2000" b="0" strike="noStrike" spc="-1">
              <a:latin typeface="Arial"/>
            </a:endParaRPr>
          </a:p>
          <a:p>
            <a:pPr marL="216000" indent="-215280">
              <a:lnSpc>
                <a:spcPct val="100000"/>
              </a:lnSpc>
              <a:spcBef>
                <a:spcPts val="425"/>
              </a:spcBef>
            </a:pPr>
            <a:r>
              <a:rPr lang="fr-FR" sz="2000" b="0" strike="noStrike" spc="-1">
                <a:solidFill>
                  <a:srgbClr val="F50092"/>
                </a:solidFill>
                <a:latin typeface="Times New Roman"/>
              </a:rPr>
              <a:t>- Les </a:t>
            </a:r>
            <a:r>
              <a:rPr lang="fr-FR" sz="2000" b="1" strike="noStrike" spc="-1">
                <a:solidFill>
                  <a:srgbClr val="F50092"/>
                </a:solidFill>
                <a:latin typeface="Times New Roman"/>
              </a:rPr>
              <a:t>tests de positionnement </a:t>
            </a:r>
            <a:r>
              <a:rPr lang="fr-FR" sz="2000" b="0" strike="noStrike" spc="-1">
                <a:solidFill>
                  <a:srgbClr val="F50092"/>
                </a:solidFill>
                <a:latin typeface="Times New Roman"/>
              </a:rPr>
              <a:t>est la première étape pour évaluer les compétences des élèves ; il permet d’estimer le niveau dans une compétence. </a:t>
            </a:r>
            <a:endParaRPr lang="fr-FR" sz="2000" b="0" strike="noStrike" spc="-1">
              <a:latin typeface="Arial"/>
            </a:endParaRPr>
          </a:p>
          <a:p>
            <a:pPr marL="216000" indent="-215280">
              <a:lnSpc>
                <a:spcPct val="100000"/>
              </a:lnSpc>
              <a:spcBef>
                <a:spcPts val="425"/>
              </a:spcBef>
            </a:pPr>
            <a:r>
              <a:rPr lang="fr-FR" sz="2000" b="0" strike="noStrike" spc="-1">
                <a:solidFill>
                  <a:srgbClr val="F50092"/>
                </a:solidFill>
                <a:latin typeface="Times New Roman"/>
              </a:rPr>
              <a:t>- Un </a:t>
            </a:r>
            <a:r>
              <a:rPr lang="fr-FR" sz="2000" b="1" strike="noStrike" spc="-1">
                <a:solidFill>
                  <a:srgbClr val="F50092"/>
                </a:solidFill>
                <a:latin typeface="Times New Roman"/>
              </a:rPr>
              <a:t>test de certification </a:t>
            </a:r>
            <a:r>
              <a:rPr lang="fr-FR" sz="2000" b="0" strike="noStrike" spc="-1">
                <a:solidFill>
                  <a:srgbClr val="F50092"/>
                </a:solidFill>
                <a:latin typeface="Times New Roman"/>
              </a:rPr>
              <a:t>après s’être positionné sur cinq compétences au minimum. Il permet de la délivrance d’une certification Pix attestant officiellement le profil de compétences de l’utilisateur.</a:t>
            </a:r>
            <a:endParaRPr lang="fr-FR" sz="2000" b="0" strike="noStrike" spc="-1">
              <a:latin typeface="Arial"/>
            </a:endParaRPr>
          </a:p>
        </p:txBody>
      </p:sp>
    </p:spTree>
    <p:extLst>
      <p:ext uri="{BB962C8B-B14F-4D97-AF65-F5344CB8AC3E}">
        <p14:creationId xmlns:p14="http://schemas.microsoft.com/office/powerpoint/2010/main" val="3921195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 name="CustomShape 1"/>
          <p:cNvSpPr/>
          <p:nvPr/>
        </p:nvSpPr>
        <p:spPr>
          <a:xfrm>
            <a:off x="4017960" y="9721800"/>
            <a:ext cx="3058200" cy="489600"/>
          </a:xfrm>
          <a:prstGeom prst="rect">
            <a:avLst/>
          </a:prstGeom>
          <a:noFill/>
          <a:ln w="9360">
            <a:noFill/>
          </a:ln>
        </p:spPr>
        <p:style>
          <a:lnRef idx="0">
            <a:scrgbClr r="0" g="0" b="0"/>
          </a:lnRef>
          <a:fillRef idx="0">
            <a:scrgbClr r="0" g="0" b="0"/>
          </a:fillRef>
          <a:effectRef idx="0">
            <a:scrgbClr r="0" g="0" b="0"/>
          </a:effectRef>
          <a:fontRef idx="minor"/>
        </p:style>
        <p:txBody>
          <a:bodyPr lIns="0" tIns="0" rIns="0" bIns="0" anchor="b"/>
          <a:lstStyle/>
          <a:p>
            <a:pPr algn="r">
              <a:lnSpc>
                <a:spcPct val="93000"/>
              </a:lnSpc>
            </a:pPr>
            <a:fld id="{7AF10C78-578C-4037-98FB-3B4FB8CE5D5D}" type="slidenum">
              <a:rPr lang="fr-FR" sz="1300" b="0" strike="noStrike" spc="-1">
                <a:solidFill>
                  <a:srgbClr val="000000"/>
                </a:solidFill>
                <a:latin typeface="Times New Roman"/>
                <a:ea typeface="+mn-ea"/>
              </a:rPr>
              <a:pPr algn="r">
                <a:lnSpc>
                  <a:spcPct val="93000"/>
                </a:lnSpc>
              </a:pPr>
              <a:t>7</a:t>
            </a:fld>
            <a:endParaRPr lang="fr-FR" sz="1300" b="0" strike="noStrike" spc="-1">
              <a:latin typeface="Arial"/>
            </a:endParaRPr>
          </a:p>
        </p:txBody>
      </p:sp>
      <p:sp>
        <p:nvSpPr>
          <p:cNvPr id="728" name="CustomShape 2"/>
          <p:cNvSpPr/>
          <p:nvPr/>
        </p:nvSpPr>
        <p:spPr>
          <a:xfrm>
            <a:off x="4017960" y="9721800"/>
            <a:ext cx="3062880" cy="494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3000"/>
              </a:lnSpc>
            </a:pPr>
            <a:fld id="{007B8F13-1AA8-4B31-9B62-97357675B85A}" type="slidenum">
              <a:rPr lang="fr-FR" sz="1300" b="0" strike="noStrike" spc="-1">
                <a:solidFill>
                  <a:srgbClr val="000000"/>
                </a:solidFill>
                <a:latin typeface="Times New Roman"/>
                <a:ea typeface="+mn-ea"/>
              </a:rPr>
              <a:pPr algn="r">
                <a:lnSpc>
                  <a:spcPct val="93000"/>
                </a:lnSpc>
              </a:pPr>
              <a:t>7</a:t>
            </a:fld>
            <a:endParaRPr lang="fr-FR" sz="1300" b="0" strike="noStrike" spc="-1">
              <a:latin typeface="Arial"/>
            </a:endParaRPr>
          </a:p>
        </p:txBody>
      </p:sp>
      <p:sp>
        <p:nvSpPr>
          <p:cNvPr id="729" name="CustomShape 3"/>
          <p:cNvSpPr/>
          <p:nvPr/>
        </p:nvSpPr>
        <p:spPr>
          <a:xfrm>
            <a:off x="4017960" y="9721800"/>
            <a:ext cx="3066120" cy="49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3000"/>
              </a:lnSpc>
            </a:pPr>
            <a:fld id="{7183FDFE-D065-404E-A5C1-EA57041B7562}" type="slidenum">
              <a:rPr lang="fr-FR" sz="1300" b="0" strike="noStrike" spc="-1">
                <a:solidFill>
                  <a:srgbClr val="000000"/>
                </a:solidFill>
                <a:latin typeface="Times New Roman"/>
                <a:ea typeface="+mn-ea"/>
              </a:rPr>
              <a:pPr algn="r">
                <a:lnSpc>
                  <a:spcPct val="93000"/>
                </a:lnSpc>
              </a:pPr>
              <a:t>7</a:t>
            </a:fld>
            <a:endParaRPr lang="fr-FR" sz="1300" b="0" strike="noStrike" spc="-1">
              <a:latin typeface="Arial"/>
            </a:endParaRPr>
          </a:p>
        </p:txBody>
      </p:sp>
      <p:sp>
        <p:nvSpPr>
          <p:cNvPr id="730" name="CustomShape 4"/>
          <p:cNvSpPr/>
          <p:nvPr/>
        </p:nvSpPr>
        <p:spPr>
          <a:xfrm>
            <a:off x="4017960" y="9721800"/>
            <a:ext cx="3067560" cy="4975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3000"/>
              </a:lnSpc>
            </a:pPr>
            <a:fld id="{36C2729D-AEEB-4982-B862-79D10CCD8CBE}" type="slidenum">
              <a:rPr lang="fr-FR" sz="1300" b="0" strike="noStrike" spc="-1">
                <a:solidFill>
                  <a:srgbClr val="000000"/>
                </a:solidFill>
                <a:latin typeface="Times New Roman"/>
                <a:ea typeface="+mn-ea"/>
              </a:rPr>
              <a:pPr algn="r">
                <a:lnSpc>
                  <a:spcPct val="93000"/>
                </a:lnSpc>
              </a:pPr>
              <a:t>7</a:t>
            </a:fld>
            <a:endParaRPr lang="fr-FR" sz="1300" b="0" strike="noStrike" spc="-1">
              <a:latin typeface="Arial"/>
            </a:endParaRPr>
          </a:p>
        </p:txBody>
      </p:sp>
      <p:sp>
        <p:nvSpPr>
          <p:cNvPr id="731" name="CustomShape 5"/>
          <p:cNvSpPr/>
          <p:nvPr/>
        </p:nvSpPr>
        <p:spPr>
          <a:xfrm>
            <a:off x="4017960" y="9721800"/>
            <a:ext cx="3072240" cy="503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3000"/>
              </a:lnSpc>
            </a:pPr>
            <a:fld id="{B69115DB-69B6-4AD1-AC09-1F5870A80FD4}" type="slidenum">
              <a:rPr lang="fr-FR" sz="1300" b="0" strike="noStrike" spc="-1">
                <a:solidFill>
                  <a:srgbClr val="000000"/>
                </a:solidFill>
                <a:latin typeface="Times New Roman"/>
                <a:ea typeface="+mn-ea"/>
              </a:rPr>
              <a:pPr algn="r">
                <a:lnSpc>
                  <a:spcPct val="93000"/>
                </a:lnSpc>
              </a:pPr>
              <a:t>7</a:t>
            </a:fld>
            <a:endParaRPr lang="fr-FR" sz="1300" b="0" strike="noStrike" spc="-1">
              <a:latin typeface="Arial"/>
            </a:endParaRPr>
          </a:p>
        </p:txBody>
      </p:sp>
      <p:sp>
        <p:nvSpPr>
          <p:cNvPr id="732" name="CustomShape 6"/>
          <p:cNvSpPr/>
          <p:nvPr/>
        </p:nvSpPr>
        <p:spPr>
          <a:xfrm>
            <a:off x="4017960" y="9721800"/>
            <a:ext cx="3075480" cy="5068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3000"/>
              </a:lnSpc>
            </a:pPr>
            <a:fld id="{F6AE6EC6-3FFD-45A2-8DE0-99561F1DBB7B}" type="slidenum">
              <a:rPr lang="fr-FR" sz="1300" b="0" strike="noStrike" spc="-1">
                <a:solidFill>
                  <a:srgbClr val="000000"/>
                </a:solidFill>
                <a:latin typeface="Times New Roman"/>
                <a:ea typeface="+mn-ea"/>
              </a:rPr>
              <a:pPr algn="r">
                <a:lnSpc>
                  <a:spcPct val="93000"/>
                </a:lnSpc>
              </a:pPr>
              <a:t>7</a:t>
            </a:fld>
            <a:endParaRPr lang="fr-FR" sz="1300" b="0" strike="noStrike" spc="-1">
              <a:latin typeface="Arial"/>
            </a:endParaRPr>
          </a:p>
        </p:txBody>
      </p:sp>
      <p:sp>
        <p:nvSpPr>
          <p:cNvPr id="733" name="PlaceHolder 7"/>
          <p:cNvSpPr>
            <a:spLocks noGrp="1" noRot="1" noChangeAspect="1"/>
          </p:cNvSpPr>
          <p:nvPr>
            <p:ph type="sldImg"/>
          </p:nvPr>
        </p:nvSpPr>
        <p:spPr>
          <a:xfrm>
            <a:off x="992188" y="777875"/>
            <a:ext cx="5113337" cy="3835400"/>
          </a:xfrm>
          <a:prstGeom prst="rect">
            <a:avLst/>
          </a:prstGeom>
        </p:spPr>
      </p:sp>
      <p:sp>
        <p:nvSpPr>
          <p:cNvPr id="734" name="CustomShape 8"/>
          <p:cNvSpPr/>
          <p:nvPr/>
        </p:nvSpPr>
        <p:spPr>
          <a:xfrm>
            <a:off x="709560" y="4861080"/>
            <a:ext cx="5679000" cy="4605840"/>
          </a:xfrm>
          <a:prstGeom prst="rect">
            <a:avLst/>
          </a:prstGeom>
          <a:noFill/>
          <a:ln>
            <a:noFill/>
          </a:ln>
        </p:spPr>
        <p:style>
          <a:lnRef idx="0">
            <a:scrgbClr r="0" g="0" b="0"/>
          </a:lnRef>
          <a:fillRef idx="0">
            <a:scrgbClr r="0" g="0" b="0"/>
          </a:fillRef>
          <a:effectRef idx="0">
            <a:scrgbClr r="0" g="0" b="0"/>
          </a:effectRef>
          <a:fontRef idx="minor"/>
        </p:style>
      </p:sp>
      <p:sp>
        <p:nvSpPr>
          <p:cNvPr id="735" name="PlaceHolder 9"/>
          <p:cNvSpPr>
            <a:spLocks noGrp="1"/>
          </p:cNvSpPr>
          <p:nvPr>
            <p:ph type="body"/>
          </p:nvPr>
        </p:nvSpPr>
        <p:spPr>
          <a:xfrm>
            <a:off x="709560" y="4861080"/>
            <a:ext cx="5661360" cy="4586760"/>
          </a:xfrm>
          <a:prstGeom prst="rect">
            <a:avLst/>
          </a:prstGeom>
        </p:spPr>
        <p:txBody>
          <a:bodyPr lIns="0" tIns="0" rIns="0" bIns="0"/>
          <a:lstStyle/>
          <a:p>
            <a:pPr marL="216000" indent="-215280">
              <a:lnSpc>
                <a:spcPct val="100000"/>
              </a:lnSpc>
              <a:spcBef>
                <a:spcPts val="425"/>
              </a:spcBef>
            </a:pPr>
            <a:r>
              <a:rPr lang="fr-FR" sz="2000" b="1" strike="noStrike" spc="-1">
                <a:latin typeface="Avenir"/>
              </a:rPr>
              <a:t>Cette diapo doit faire l’objet d’un commentaire approfondi :</a:t>
            </a:r>
            <a:endParaRPr lang="fr-FR" sz="2000" b="0" strike="noStrike" spc="-1">
              <a:latin typeface="Arial"/>
            </a:endParaRPr>
          </a:p>
          <a:p>
            <a:pPr marL="216000" indent="-215280">
              <a:lnSpc>
                <a:spcPct val="100000"/>
              </a:lnSpc>
              <a:spcBef>
                <a:spcPts val="425"/>
              </a:spcBef>
            </a:pPr>
            <a:endParaRPr lang="fr-FR" sz="2000" b="0" strike="noStrike" spc="-1">
              <a:latin typeface="Arial"/>
            </a:endParaRPr>
          </a:p>
          <a:p>
            <a:pPr marL="216000" indent="-215280">
              <a:lnSpc>
                <a:spcPct val="100000"/>
              </a:lnSpc>
              <a:spcBef>
                <a:spcPts val="425"/>
              </a:spcBef>
            </a:pPr>
            <a:r>
              <a:rPr lang="fr-FR" sz="2000" b="0" i="1" strike="noStrike" spc="-1">
                <a:latin typeface="Avenir"/>
              </a:rPr>
              <a:t>Evaluation : </a:t>
            </a:r>
            <a:r>
              <a:rPr lang="fr-FR" sz="2000" b="1" strike="noStrike" spc="-1">
                <a:latin typeface="Avenir"/>
              </a:rPr>
              <a:t>1. </a:t>
            </a:r>
            <a:r>
              <a:rPr lang="fr-FR" sz="2000" b="1" strike="noStrike" spc="-1">
                <a:solidFill>
                  <a:srgbClr val="6C0098"/>
                </a:solidFill>
                <a:latin typeface="Avenir"/>
              </a:rPr>
              <a:t>Mesurer</a:t>
            </a:r>
            <a:r>
              <a:rPr lang="fr-FR" sz="2000" b="0" strike="noStrike" spc="-1">
                <a:solidFill>
                  <a:srgbClr val="6C0098"/>
                </a:solidFill>
                <a:latin typeface="Avenir"/>
              </a:rPr>
              <a:t> ses compétences numériques</a:t>
            </a:r>
            <a:endParaRPr lang="fr-FR" sz="2000" b="0" strike="noStrike" spc="-1">
              <a:latin typeface="Arial"/>
            </a:endParaRPr>
          </a:p>
          <a:p>
            <a:pPr marL="216000" indent="-215280">
              <a:lnSpc>
                <a:spcPct val="100000"/>
              </a:lnSpc>
              <a:spcBef>
                <a:spcPts val="425"/>
              </a:spcBef>
            </a:pPr>
            <a:endParaRPr lang="fr-FR" sz="2000" b="0" strike="noStrike" spc="-1">
              <a:latin typeface="Arial"/>
            </a:endParaRPr>
          </a:p>
          <a:p>
            <a:pPr marL="216000" indent="-215280">
              <a:lnSpc>
                <a:spcPct val="100000"/>
              </a:lnSpc>
              <a:spcBef>
                <a:spcPts val="425"/>
              </a:spcBef>
            </a:pPr>
            <a:r>
              <a:rPr lang="fr-FR" sz="2000" b="0" i="1" strike="noStrike" spc="-1">
                <a:solidFill>
                  <a:srgbClr val="6C0098"/>
                </a:solidFill>
                <a:latin typeface="Avenir"/>
              </a:rPr>
              <a:t>Développement : </a:t>
            </a:r>
            <a:r>
              <a:rPr lang="fr-FR" sz="2000" b="1" strike="noStrike" spc="-1">
                <a:solidFill>
                  <a:srgbClr val="6C0098"/>
                </a:solidFill>
                <a:latin typeface="Avenir"/>
              </a:rPr>
              <a:t>2. </a:t>
            </a:r>
            <a:r>
              <a:rPr lang="fr-FR" sz="2000" b="1" strike="noStrike" spc="-1">
                <a:solidFill>
                  <a:srgbClr val="3C68FF"/>
                </a:solidFill>
                <a:latin typeface="Avenir"/>
              </a:rPr>
              <a:t>Développer </a:t>
            </a:r>
            <a:r>
              <a:rPr lang="fr-FR" sz="2000" b="0" strike="noStrike" spc="-1">
                <a:solidFill>
                  <a:srgbClr val="3C68FF"/>
                </a:solidFill>
                <a:latin typeface="Avenir"/>
              </a:rPr>
              <a:t>ses compétences numériques</a:t>
            </a:r>
            <a:endParaRPr lang="fr-FR" sz="2000" b="0" strike="noStrike" spc="-1">
              <a:latin typeface="Arial"/>
            </a:endParaRPr>
          </a:p>
          <a:p>
            <a:pPr marL="216000" indent="-215280">
              <a:lnSpc>
                <a:spcPct val="100000"/>
              </a:lnSpc>
              <a:spcBef>
                <a:spcPts val="425"/>
              </a:spcBef>
            </a:pPr>
            <a:endParaRPr lang="fr-FR" sz="2000" b="0" strike="noStrike" spc="-1">
              <a:latin typeface="Arial"/>
            </a:endParaRPr>
          </a:p>
          <a:p>
            <a:pPr marL="216000" indent="-215280">
              <a:lnSpc>
                <a:spcPct val="100000"/>
              </a:lnSpc>
              <a:spcBef>
                <a:spcPts val="425"/>
              </a:spcBef>
            </a:pPr>
            <a:r>
              <a:rPr lang="fr-FR" sz="2000" b="0" i="1" strike="noStrike" spc="-1">
                <a:solidFill>
                  <a:srgbClr val="3C68FF"/>
                </a:solidFill>
                <a:latin typeface="Avenir"/>
              </a:rPr>
              <a:t>Certification : </a:t>
            </a:r>
            <a:r>
              <a:rPr lang="fr-FR" sz="2000" b="1" strike="noStrike" spc="-1">
                <a:solidFill>
                  <a:srgbClr val="3C68FF"/>
                </a:solidFill>
                <a:latin typeface="Avenir"/>
              </a:rPr>
              <a:t>3. </a:t>
            </a:r>
            <a:r>
              <a:rPr lang="fr-FR" sz="2000" b="1" strike="noStrike" spc="-1">
                <a:solidFill>
                  <a:srgbClr val="F50092"/>
                </a:solidFill>
                <a:latin typeface="Avenir"/>
              </a:rPr>
              <a:t>Valoriser </a:t>
            </a:r>
            <a:r>
              <a:rPr lang="fr-FR" sz="2000" b="0" strike="noStrike" spc="-1">
                <a:solidFill>
                  <a:srgbClr val="F50092"/>
                </a:solidFill>
                <a:latin typeface="Avenir"/>
              </a:rPr>
              <a:t>ses compétences numériques</a:t>
            </a:r>
            <a:endParaRPr lang="fr-FR" sz="2000" b="0" strike="noStrike" spc="-1">
              <a:latin typeface="Arial"/>
            </a:endParaRPr>
          </a:p>
          <a:p>
            <a:pPr marL="216000" indent="-215280">
              <a:lnSpc>
                <a:spcPct val="100000"/>
              </a:lnSpc>
              <a:spcBef>
                <a:spcPts val="425"/>
              </a:spcBef>
            </a:pPr>
            <a:endParaRPr lang="fr-FR" sz="2000" b="0" strike="noStrike" spc="-1">
              <a:latin typeface="Arial"/>
            </a:endParaRPr>
          </a:p>
          <a:p>
            <a:pPr marL="216000" indent="-215280">
              <a:lnSpc>
                <a:spcPct val="100000"/>
              </a:lnSpc>
              <a:spcBef>
                <a:spcPts val="425"/>
              </a:spcBef>
            </a:pPr>
            <a:endParaRPr lang="fr-FR" sz="2000" b="0" strike="noStrike" spc="-1">
              <a:latin typeface="Arial"/>
            </a:endParaRPr>
          </a:p>
          <a:p>
            <a:pPr marL="216000" indent="-215280">
              <a:lnSpc>
                <a:spcPct val="100000"/>
              </a:lnSpc>
              <a:spcBef>
                <a:spcPts val="425"/>
              </a:spcBef>
            </a:pPr>
            <a:r>
              <a:rPr lang="fr-FR" sz="2000" b="0" strike="noStrike" spc="-1">
                <a:solidFill>
                  <a:srgbClr val="F50092"/>
                </a:solidFill>
                <a:latin typeface="Avenir"/>
              </a:rPr>
              <a:t>Concrètement, cela veut dire qu’il y </a:t>
            </a:r>
            <a:r>
              <a:rPr lang="fr-FR" sz="2000" b="1" strike="noStrike" spc="-1">
                <a:solidFill>
                  <a:srgbClr val="F50092"/>
                </a:solidFill>
                <a:latin typeface="Avenir"/>
              </a:rPr>
              <a:t>deux étapes pour l’utilisateur  (donc n'importe qui mais ici insister que c’est pour les élèves ) </a:t>
            </a:r>
            <a:r>
              <a:rPr lang="fr-FR" sz="2000" b="0" strike="noStrike" spc="-1">
                <a:solidFill>
                  <a:srgbClr val="F50092"/>
                </a:solidFill>
                <a:latin typeface="Avenir"/>
              </a:rPr>
              <a:t>:</a:t>
            </a:r>
            <a:endParaRPr lang="fr-FR" sz="2000" b="0" strike="noStrike" spc="-1">
              <a:latin typeface="Arial"/>
            </a:endParaRPr>
          </a:p>
          <a:p>
            <a:pPr marL="216000" indent="-215280">
              <a:lnSpc>
                <a:spcPct val="100000"/>
              </a:lnSpc>
              <a:spcBef>
                <a:spcPts val="425"/>
              </a:spcBef>
            </a:pPr>
            <a:endParaRPr lang="fr-FR" sz="2000" b="0" strike="noStrike" spc="-1">
              <a:latin typeface="Arial"/>
            </a:endParaRPr>
          </a:p>
          <a:p>
            <a:pPr marL="216000" indent="-215280">
              <a:lnSpc>
                <a:spcPct val="100000"/>
              </a:lnSpc>
              <a:spcBef>
                <a:spcPts val="425"/>
              </a:spcBef>
            </a:pPr>
            <a:r>
              <a:rPr lang="fr-FR" sz="2000" b="0" strike="noStrike" spc="-1">
                <a:solidFill>
                  <a:srgbClr val="F50092"/>
                </a:solidFill>
                <a:latin typeface="Times New Roman"/>
              </a:rPr>
              <a:t>- Les </a:t>
            </a:r>
            <a:r>
              <a:rPr lang="fr-FR" sz="2000" b="1" strike="noStrike" spc="-1">
                <a:solidFill>
                  <a:srgbClr val="F50092"/>
                </a:solidFill>
                <a:latin typeface="Times New Roman"/>
              </a:rPr>
              <a:t>tests de positionnement </a:t>
            </a:r>
            <a:r>
              <a:rPr lang="fr-FR" sz="2000" b="0" strike="noStrike" spc="-1">
                <a:solidFill>
                  <a:srgbClr val="F50092"/>
                </a:solidFill>
                <a:latin typeface="Times New Roman"/>
              </a:rPr>
              <a:t>est la première étape pour évaluer les compétences des élèves ; il permet d’estimer le niveau dans une compétence. </a:t>
            </a:r>
            <a:endParaRPr lang="fr-FR" sz="2000" b="0" strike="noStrike" spc="-1">
              <a:latin typeface="Arial"/>
            </a:endParaRPr>
          </a:p>
          <a:p>
            <a:pPr marL="216000" indent="-215280">
              <a:lnSpc>
                <a:spcPct val="100000"/>
              </a:lnSpc>
              <a:spcBef>
                <a:spcPts val="425"/>
              </a:spcBef>
            </a:pPr>
            <a:r>
              <a:rPr lang="fr-FR" sz="2000" b="0" strike="noStrike" spc="-1">
                <a:solidFill>
                  <a:srgbClr val="F50092"/>
                </a:solidFill>
                <a:latin typeface="Times New Roman"/>
              </a:rPr>
              <a:t>- Un </a:t>
            </a:r>
            <a:r>
              <a:rPr lang="fr-FR" sz="2000" b="1" strike="noStrike" spc="-1">
                <a:solidFill>
                  <a:srgbClr val="F50092"/>
                </a:solidFill>
                <a:latin typeface="Times New Roman"/>
              </a:rPr>
              <a:t>test de certification </a:t>
            </a:r>
            <a:r>
              <a:rPr lang="fr-FR" sz="2000" b="0" strike="noStrike" spc="-1">
                <a:solidFill>
                  <a:srgbClr val="F50092"/>
                </a:solidFill>
                <a:latin typeface="Times New Roman"/>
              </a:rPr>
              <a:t>après s’être positionné sur cinq compétences au minimum. Il permet de la délivrance d’une certification Pix attestant officiellement le profil de compétences de l’utilisateur.</a:t>
            </a:r>
            <a:endParaRPr lang="fr-FR" sz="2000" b="0" strike="noStrike" spc="-1">
              <a:latin typeface="Arial"/>
            </a:endParaRPr>
          </a:p>
        </p:txBody>
      </p:sp>
    </p:spTree>
    <p:extLst>
      <p:ext uri="{BB962C8B-B14F-4D97-AF65-F5344CB8AC3E}">
        <p14:creationId xmlns:p14="http://schemas.microsoft.com/office/powerpoint/2010/main" val="3921195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 name="CustomShape 1"/>
          <p:cNvSpPr/>
          <p:nvPr/>
        </p:nvSpPr>
        <p:spPr>
          <a:xfrm>
            <a:off x="4017960" y="9721800"/>
            <a:ext cx="3058200" cy="489600"/>
          </a:xfrm>
          <a:prstGeom prst="rect">
            <a:avLst/>
          </a:prstGeom>
          <a:noFill/>
          <a:ln w="9360">
            <a:noFill/>
          </a:ln>
        </p:spPr>
        <p:style>
          <a:lnRef idx="0">
            <a:scrgbClr r="0" g="0" b="0"/>
          </a:lnRef>
          <a:fillRef idx="0">
            <a:scrgbClr r="0" g="0" b="0"/>
          </a:fillRef>
          <a:effectRef idx="0">
            <a:scrgbClr r="0" g="0" b="0"/>
          </a:effectRef>
          <a:fontRef idx="minor"/>
        </p:style>
        <p:txBody>
          <a:bodyPr lIns="0" tIns="0" rIns="0" bIns="0" anchor="b"/>
          <a:lstStyle/>
          <a:p>
            <a:pPr algn="r">
              <a:lnSpc>
                <a:spcPct val="93000"/>
              </a:lnSpc>
            </a:pPr>
            <a:fld id="{413CA624-AE8B-4474-B61F-4CF65A07185C}" type="slidenum">
              <a:rPr lang="fr-FR" sz="1300" b="0" strike="noStrike" spc="-1">
                <a:solidFill>
                  <a:srgbClr val="000000"/>
                </a:solidFill>
                <a:latin typeface="Times New Roman"/>
                <a:ea typeface="+mn-ea"/>
              </a:rPr>
              <a:pPr algn="r">
                <a:lnSpc>
                  <a:spcPct val="93000"/>
                </a:lnSpc>
              </a:pPr>
              <a:t>8</a:t>
            </a:fld>
            <a:endParaRPr lang="fr-FR" sz="1300" b="0" strike="noStrike" spc="-1">
              <a:latin typeface="Arial"/>
            </a:endParaRPr>
          </a:p>
        </p:txBody>
      </p:sp>
      <p:sp>
        <p:nvSpPr>
          <p:cNvPr id="719" name="CustomShape 2"/>
          <p:cNvSpPr/>
          <p:nvPr/>
        </p:nvSpPr>
        <p:spPr>
          <a:xfrm>
            <a:off x="4017960" y="9721800"/>
            <a:ext cx="3062880" cy="494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3000"/>
              </a:lnSpc>
            </a:pPr>
            <a:fld id="{D70EDF57-3A24-4059-892E-7F51A7A2361A}" type="slidenum">
              <a:rPr lang="fr-FR" sz="1300" b="0" strike="noStrike" spc="-1">
                <a:solidFill>
                  <a:srgbClr val="000000"/>
                </a:solidFill>
                <a:latin typeface="Times New Roman"/>
                <a:ea typeface="+mn-ea"/>
              </a:rPr>
              <a:pPr algn="r">
                <a:lnSpc>
                  <a:spcPct val="93000"/>
                </a:lnSpc>
              </a:pPr>
              <a:t>8</a:t>
            </a:fld>
            <a:endParaRPr lang="fr-FR" sz="1300" b="0" strike="noStrike" spc="-1">
              <a:latin typeface="Arial"/>
            </a:endParaRPr>
          </a:p>
        </p:txBody>
      </p:sp>
      <p:sp>
        <p:nvSpPr>
          <p:cNvPr id="720" name="CustomShape 3"/>
          <p:cNvSpPr/>
          <p:nvPr/>
        </p:nvSpPr>
        <p:spPr>
          <a:xfrm>
            <a:off x="4017960" y="9721800"/>
            <a:ext cx="3066120" cy="49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3000"/>
              </a:lnSpc>
            </a:pPr>
            <a:fld id="{E0EF89F7-C8A1-49DB-AF72-2CABF812416F}" type="slidenum">
              <a:rPr lang="fr-FR" sz="1300" b="0" strike="noStrike" spc="-1">
                <a:solidFill>
                  <a:srgbClr val="000000"/>
                </a:solidFill>
                <a:latin typeface="Times New Roman"/>
                <a:ea typeface="+mn-ea"/>
              </a:rPr>
              <a:pPr algn="r">
                <a:lnSpc>
                  <a:spcPct val="93000"/>
                </a:lnSpc>
              </a:pPr>
              <a:t>8</a:t>
            </a:fld>
            <a:endParaRPr lang="fr-FR" sz="1300" b="0" strike="noStrike" spc="-1">
              <a:latin typeface="Arial"/>
            </a:endParaRPr>
          </a:p>
        </p:txBody>
      </p:sp>
      <p:sp>
        <p:nvSpPr>
          <p:cNvPr id="721" name="CustomShape 4"/>
          <p:cNvSpPr/>
          <p:nvPr/>
        </p:nvSpPr>
        <p:spPr>
          <a:xfrm>
            <a:off x="4017960" y="9721800"/>
            <a:ext cx="3067560" cy="4975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3000"/>
              </a:lnSpc>
            </a:pPr>
            <a:fld id="{6A57A3EF-085D-4434-8532-CC691F853CF7}" type="slidenum">
              <a:rPr lang="fr-FR" sz="1300" b="0" strike="noStrike" spc="-1">
                <a:solidFill>
                  <a:srgbClr val="000000"/>
                </a:solidFill>
                <a:latin typeface="Times New Roman"/>
                <a:ea typeface="+mn-ea"/>
              </a:rPr>
              <a:pPr algn="r">
                <a:lnSpc>
                  <a:spcPct val="93000"/>
                </a:lnSpc>
              </a:pPr>
              <a:t>8</a:t>
            </a:fld>
            <a:endParaRPr lang="fr-FR" sz="1300" b="0" strike="noStrike" spc="-1">
              <a:latin typeface="Arial"/>
            </a:endParaRPr>
          </a:p>
        </p:txBody>
      </p:sp>
      <p:sp>
        <p:nvSpPr>
          <p:cNvPr id="722" name="CustomShape 5"/>
          <p:cNvSpPr/>
          <p:nvPr/>
        </p:nvSpPr>
        <p:spPr>
          <a:xfrm>
            <a:off x="4017960" y="9721800"/>
            <a:ext cx="3072240" cy="503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3000"/>
              </a:lnSpc>
            </a:pPr>
            <a:fld id="{D3AF8929-0133-45CE-9B88-0F1A129435DB}" type="slidenum">
              <a:rPr lang="fr-FR" sz="1300" b="0" strike="noStrike" spc="-1">
                <a:solidFill>
                  <a:srgbClr val="000000"/>
                </a:solidFill>
                <a:latin typeface="Times New Roman"/>
                <a:ea typeface="+mn-ea"/>
              </a:rPr>
              <a:pPr algn="r">
                <a:lnSpc>
                  <a:spcPct val="93000"/>
                </a:lnSpc>
              </a:pPr>
              <a:t>8</a:t>
            </a:fld>
            <a:endParaRPr lang="fr-FR" sz="1300" b="0" strike="noStrike" spc="-1">
              <a:latin typeface="Arial"/>
            </a:endParaRPr>
          </a:p>
        </p:txBody>
      </p:sp>
      <p:sp>
        <p:nvSpPr>
          <p:cNvPr id="723" name="CustomShape 6"/>
          <p:cNvSpPr/>
          <p:nvPr/>
        </p:nvSpPr>
        <p:spPr>
          <a:xfrm>
            <a:off x="4017960" y="9721800"/>
            <a:ext cx="3075480" cy="5068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3000"/>
              </a:lnSpc>
            </a:pPr>
            <a:fld id="{A9DD9418-7425-4CF6-A318-675D8F50CB6E}" type="slidenum">
              <a:rPr lang="fr-FR" sz="1300" b="0" strike="noStrike" spc="-1">
                <a:solidFill>
                  <a:srgbClr val="000000"/>
                </a:solidFill>
                <a:latin typeface="Times New Roman"/>
                <a:ea typeface="+mn-ea"/>
              </a:rPr>
              <a:pPr algn="r">
                <a:lnSpc>
                  <a:spcPct val="93000"/>
                </a:lnSpc>
              </a:pPr>
              <a:t>8</a:t>
            </a:fld>
            <a:endParaRPr lang="fr-FR" sz="1300" b="0" strike="noStrike" spc="-1">
              <a:latin typeface="Arial"/>
            </a:endParaRPr>
          </a:p>
        </p:txBody>
      </p:sp>
      <p:sp>
        <p:nvSpPr>
          <p:cNvPr id="724" name="PlaceHolder 7"/>
          <p:cNvSpPr>
            <a:spLocks noGrp="1" noRot="1" noChangeAspect="1"/>
          </p:cNvSpPr>
          <p:nvPr>
            <p:ph type="sldImg"/>
          </p:nvPr>
        </p:nvSpPr>
        <p:spPr>
          <a:xfrm>
            <a:off x="992188" y="777875"/>
            <a:ext cx="5113337" cy="3835400"/>
          </a:xfrm>
          <a:prstGeom prst="rect">
            <a:avLst/>
          </a:prstGeom>
        </p:spPr>
      </p:sp>
      <p:sp>
        <p:nvSpPr>
          <p:cNvPr id="725" name="CustomShape 8"/>
          <p:cNvSpPr/>
          <p:nvPr/>
        </p:nvSpPr>
        <p:spPr>
          <a:xfrm>
            <a:off x="709560" y="4861080"/>
            <a:ext cx="5679000" cy="4605840"/>
          </a:xfrm>
          <a:prstGeom prst="rect">
            <a:avLst/>
          </a:prstGeom>
          <a:noFill/>
          <a:ln>
            <a:noFill/>
          </a:ln>
        </p:spPr>
        <p:style>
          <a:lnRef idx="0">
            <a:scrgbClr r="0" g="0" b="0"/>
          </a:lnRef>
          <a:fillRef idx="0">
            <a:scrgbClr r="0" g="0" b="0"/>
          </a:fillRef>
          <a:effectRef idx="0">
            <a:scrgbClr r="0" g="0" b="0"/>
          </a:effectRef>
          <a:fontRef idx="minor"/>
        </p:style>
      </p:sp>
      <p:sp>
        <p:nvSpPr>
          <p:cNvPr id="726" name="PlaceHolder 9"/>
          <p:cNvSpPr>
            <a:spLocks noGrp="1"/>
          </p:cNvSpPr>
          <p:nvPr>
            <p:ph type="body"/>
          </p:nvPr>
        </p:nvSpPr>
        <p:spPr>
          <a:xfrm>
            <a:off x="709560" y="4861080"/>
            <a:ext cx="5661360" cy="4586760"/>
          </a:xfrm>
          <a:prstGeom prst="rect">
            <a:avLst/>
          </a:prstGeom>
        </p:spPr>
        <p:txBody>
          <a:bodyPr lIns="0" tIns="0" rIns="0" bIns="0"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u="sng" dirty="0"/>
              <a:t>Une certification reconnue par l'Etat et le monde professionnel</a:t>
            </a:r>
            <a:r>
              <a:rPr lang="fr-FR" sz="200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fr-FR" sz="2000" dirty="0"/>
              <a:t>La certification intervient en 3ème et en terminale. Les épreuves sont adaptées à chaque élève, elles correspondent au profil déterminé à l’issu des tests de positionnement. </a:t>
            </a:r>
          </a:p>
          <a:p>
            <a:pPr algn="just">
              <a:lnSpc>
                <a:spcPct val="120000"/>
              </a:lnSpc>
            </a:pPr>
            <a:r>
              <a:rPr lang="fr-FR" sz="2000" dirty="0"/>
              <a:t>Les niveaux </a:t>
            </a:r>
            <a:r>
              <a:rPr lang="fr-FR" sz="2000" dirty="0" err="1"/>
              <a:t>Pix</a:t>
            </a:r>
            <a:r>
              <a:rPr lang="fr-FR" sz="2000" dirty="0"/>
              <a:t> donnent une vision synthétique de la maîtrise d’une compétence numérique : </a:t>
            </a:r>
          </a:p>
          <a:p>
            <a:pPr marL="388937" indent="-388937" algn="just">
              <a:lnSpc>
                <a:spcPct val="120000"/>
              </a:lnSpc>
              <a:buSzPct val="145000"/>
              <a:buChar char="-"/>
            </a:pPr>
            <a:r>
              <a:rPr lang="fr-FR" sz="2000" dirty="0"/>
              <a:t>niveaux 1 et 2 : novice</a:t>
            </a:r>
          </a:p>
          <a:p>
            <a:pPr marL="388937" indent="-388937" algn="just">
              <a:lnSpc>
                <a:spcPct val="120000"/>
              </a:lnSpc>
              <a:buSzPct val="145000"/>
              <a:buChar char="-"/>
            </a:pPr>
            <a:r>
              <a:rPr lang="fr-FR" sz="2000" dirty="0"/>
              <a:t>niveaux 3 et 4 : indépendant</a:t>
            </a:r>
          </a:p>
          <a:p>
            <a:pPr marL="388937" indent="-388937" algn="just">
              <a:lnSpc>
                <a:spcPct val="120000"/>
              </a:lnSpc>
              <a:buSzPct val="145000"/>
              <a:buChar char="-"/>
            </a:pPr>
            <a:r>
              <a:rPr lang="fr-FR" sz="2000" dirty="0"/>
              <a:t>Niveaux 5 et 6 : avancé</a:t>
            </a:r>
          </a:p>
          <a:p>
            <a:pPr marL="388937" indent="-388937" algn="just">
              <a:lnSpc>
                <a:spcPct val="120000"/>
              </a:lnSpc>
              <a:buSzPct val="145000"/>
              <a:buChar char="-"/>
            </a:pPr>
            <a:r>
              <a:rPr lang="fr-FR" sz="2000" dirty="0"/>
              <a:t>Niveaux 7 et 8 (à venir) : expert</a:t>
            </a:r>
          </a:p>
          <a:p>
            <a:r>
              <a:rPr lang="fr-FR" sz="2000" dirty="0"/>
              <a:t>Note : afin de prendre en com</a:t>
            </a:r>
          </a:p>
          <a:p>
            <a:pPr marL="0" marR="0" indent="0" algn="l" defTabSz="914400" rtl="0" eaLnBrk="1" fontAlgn="auto" latinLnBrk="0" hangingPunct="1">
              <a:lnSpc>
                <a:spcPct val="100000"/>
              </a:lnSpc>
              <a:spcBef>
                <a:spcPts val="0"/>
              </a:spcBef>
              <a:spcAft>
                <a:spcPts val="0"/>
              </a:spcAft>
              <a:buClrTx/>
              <a:buSzTx/>
              <a:buFontTx/>
              <a:buNone/>
              <a:tabLst/>
              <a:defRPr/>
            </a:pPr>
            <a:r>
              <a:rPr lang="fr-FR" sz="2000" dirty="0"/>
              <a:t>Contrairement aux B2i et C2i, la certification </a:t>
            </a:r>
            <a:r>
              <a:rPr lang="fr-FR" sz="2000" dirty="0" err="1"/>
              <a:t>Pix</a:t>
            </a:r>
            <a:r>
              <a:rPr lang="fr-FR" sz="2000" dirty="0"/>
              <a:t> s’intègre dans une logique de formation continue. Elle est ouverte à tous : collégiens, lycéens mais aussi étudiants et actifs. Elle est inscrite à l’inventaire de </a:t>
            </a:r>
            <a:r>
              <a:rPr lang="fr-FR" sz="2000" u="sng" dirty="0">
                <a:solidFill>
                  <a:schemeClr val="accent1">
                    <a:lumOff val="-13575"/>
                  </a:schemeClr>
                </a:solidFill>
                <a:hlinkClick r:id="rId3"/>
              </a:rPr>
              <a:t>la CNCP</a:t>
            </a:r>
            <a:r>
              <a:rPr lang="fr-FR" sz="2000" dirty="0"/>
              <a:t> (Commission Nationale de la Certification Professionnelle) et a ainsi toute sa place sur un CV par exemple). </a:t>
            </a:r>
          </a:p>
          <a:p>
            <a:r>
              <a:rPr lang="fr-FR" sz="2000" dirty="0" err="1"/>
              <a:t>pte</a:t>
            </a:r>
            <a:r>
              <a:rPr lang="fr-FR" sz="2000" dirty="0"/>
              <a:t> l’aspect évolutif des outils et pratiques numériques, la validité de la certification est limitée à 3 ans. </a:t>
            </a:r>
            <a:endParaRPr lang="fr-FR" sz="2000" b="0" strike="noStrike" spc="-1" dirty="0">
              <a:latin typeface="Arial"/>
            </a:endParaRPr>
          </a:p>
        </p:txBody>
      </p:sp>
    </p:spTree>
    <p:extLst>
      <p:ext uri="{BB962C8B-B14F-4D97-AF65-F5344CB8AC3E}">
        <p14:creationId xmlns:p14="http://schemas.microsoft.com/office/powerpoint/2010/main" val="2790224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 name="CustomShape 1"/>
          <p:cNvSpPr/>
          <p:nvPr/>
        </p:nvSpPr>
        <p:spPr>
          <a:xfrm>
            <a:off x="4017960" y="9721800"/>
            <a:ext cx="3058200" cy="489600"/>
          </a:xfrm>
          <a:prstGeom prst="rect">
            <a:avLst/>
          </a:prstGeom>
          <a:noFill/>
          <a:ln w="9360">
            <a:noFill/>
          </a:ln>
        </p:spPr>
        <p:style>
          <a:lnRef idx="0">
            <a:scrgbClr r="0" g="0" b="0"/>
          </a:lnRef>
          <a:fillRef idx="0">
            <a:scrgbClr r="0" g="0" b="0"/>
          </a:fillRef>
          <a:effectRef idx="0">
            <a:scrgbClr r="0" g="0" b="0"/>
          </a:effectRef>
          <a:fontRef idx="minor"/>
        </p:style>
        <p:txBody>
          <a:bodyPr lIns="0" tIns="0" rIns="0" bIns="0" anchor="b"/>
          <a:lstStyle/>
          <a:p>
            <a:pPr algn="r">
              <a:lnSpc>
                <a:spcPct val="93000"/>
              </a:lnSpc>
            </a:pPr>
            <a:fld id="{2453947E-95C9-4868-AA1F-D2E7AB14B9F2}" type="slidenum">
              <a:rPr lang="fr-FR" sz="1300" b="0" strike="noStrike" spc="-1">
                <a:solidFill>
                  <a:srgbClr val="000000"/>
                </a:solidFill>
                <a:latin typeface="Times New Roman"/>
                <a:ea typeface="+mn-ea"/>
              </a:rPr>
              <a:pPr algn="r">
                <a:lnSpc>
                  <a:spcPct val="93000"/>
                </a:lnSpc>
              </a:pPr>
              <a:t>9</a:t>
            </a:fld>
            <a:endParaRPr lang="fr-FR" sz="1300" b="0" strike="noStrike" spc="-1">
              <a:latin typeface="Arial"/>
            </a:endParaRPr>
          </a:p>
        </p:txBody>
      </p:sp>
      <p:sp>
        <p:nvSpPr>
          <p:cNvPr id="773" name="CustomShape 2"/>
          <p:cNvSpPr/>
          <p:nvPr/>
        </p:nvSpPr>
        <p:spPr>
          <a:xfrm>
            <a:off x="4017960" y="9721800"/>
            <a:ext cx="3062880" cy="494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3000"/>
              </a:lnSpc>
            </a:pPr>
            <a:fld id="{CFDA790D-4549-4F9B-B2C7-5180D6F22131}" type="slidenum">
              <a:rPr lang="fr-FR" sz="1300" b="0" strike="noStrike" spc="-1">
                <a:solidFill>
                  <a:srgbClr val="000000"/>
                </a:solidFill>
                <a:latin typeface="Times New Roman"/>
                <a:ea typeface="+mn-ea"/>
              </a:rPr>
              <a:pPr algn="r">
                <a:lnSpc>
                  <a:spcPct val="93000"/>
                </a:lnSpc>
              </a:pPr>
              <a:t>9</a:t>
            </a:fld>
            <a:endParaRPr lang="fr-FR" sz="1300" b="0" strike="noStrike" spc="-1">
              <a:latin typeface="Arial"/>
            </a:endParaRPr>
          </a:p>
        </p:txBody>
      </p:sp>
      <p:sp>
        <p:nvSpPr>
          <p:cNvPr id="774" name="CustomShape 3"/>
          <p:cNvSpPr/>
          <p:nvPr/>
        </p:nvSpPr>
        <p:spPr>
          <a:xfrm>
            <a:off x="4017960" y="9721800"/>
            <a:ext cx="3066120" cy="49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3000"/>
              </a:lnSpc>
            </a:pPr>
            <a:fld id="{070FEDA6-4444-4624-B12E-F38B93DABD3F}" type="slidenum">
              <a:rPr lang="fr-FR" sz="1300" b="0" strike="noStrike" spc="-1">
                <a:solidFill>
                  <a:srgbClr val="000000"/>
                </a:solidFill>
                <a:latin typeface="Times New Roman"/>
                <a:ea typeface="+mn-ea"/>
              </a:rPr>
              <a:pPr algn="r">
                <a:lnSpc>
                  <a:spcPct val="93000"/>
                </a:lnSpc>
              </a:pPr>
              <a:t>9</a:t>
            </a:fld>
            <a:endParaRPr lang="fr-FR" sz="1300" b="0" strike="noStrike" spc="-1">
              <a:latin typeface="Arial"/>
            </a:endParaRPr>
          </a:p>
        </p:txBody>
      </p:sp>
      <p:sp>
        <p:nvSpPr>
          <p:cNvPr id="775" name="CustomShape 4"/>
          <p:cNvSpPr/>
          <p:nvPr/>
        </p:nvSpPr>
        <p:spPr>
          <a:xfrm>
            <a:off x="4017960" y="9721800"/>
            <a:ext cx="3067560" cy="4975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3000"/>
              </a:lnSpc>
            </a:pPr>
            <a:fld id="{799EDAFA-9694-4CA0-B49B-5C5E3E5E38A5}" type="slidenum">
              <a:rPr lang="fr-FR" sz="1300" b="0" strike="noStrike" spc="-1">
                <a:solidFill>
                  <a:srgbClr val="000000"/>
                </a:solidFill>
                <a:latin typeface="Times New Roman"/>
                <a:ea typeface="+mn-ea"/>
              </a:rPr>
              <a:pPr algn="r">
                <a:lnSpc>
                  <a:spcPct val="93000"/>
                </a:lnSpc>
              </a:pPr>
              <a:t>9</a:t>
            </a:fld>
            <a:endParaRPr lang="fr-FR" sz="1300" b="0" strike="noStrike" spc="-1">
              <a:latin typeface="Arial"/>
            </a:endParaRPr>
          </a:p>
        </p:txBody>
      </p:sp>
      <p:sp>
        <p:nvSpPr>
          <p:cNvPr id="776" name="CustomShape 5"/>
          <p:cNvSpPr/>
          <p:nvPr/>
        </p:nvSpPr>
        <p:spPr>
          <a:xfrm>
            <a:off x="4017960" y="9721800"/>
            <a:ext cx="3064320" cy="494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100000"/>
              </a:lnSpc>
            </a:pPr>
            <a:fld id="{2F23E7AD-C62B-4A80-8A23-8B3EAD42685C}" type="slidenum">
              <a:rPr lang="fr-FR" sz="1300" b="0" strike="noStrike" spc="-1">
                <a:solidFill>
                  <a:srgbClr val="000000"/>
                </a:solidFill>
                <a:latin typeface="Times New Roman"/>
                <a:ea typeface="+mn-ea"/>
              </a:rPr>
              <a:pPr algn="r">
                <a:lnSpc>
                  <a:spcPct val="100000"/>
                </a:lnSpc>
              </a:pPr>
              <a:t>9</a:t>
            </a:fld>
            <a:endParaRPr lang="fr-FR" sz="1300" b="0" strike="noStrike" spc="-1">
              <a:latin typeface="Arial"/>
            </a:endParaRPr>
          </a:p>
        </p:txBody>
      </p:sp>
      <p:sp>
        <p:nvSpPr>
          <p:cNvPr id="777" name="PlaceHolder 6"/>
          <p:cNvSpPr>
            <a:spLocks noGrp="1" noRot="1" noChangeAspect="1"/>
          </p:cNvSpPr>
          <p:nvPr>
            <p:ph type="sldImg"/>
          </p:nvPr>
        </p:nvSpPr>
        <p:spPr>
          <a:xfrm>
            <a:off x="992188" y="777875"/>
            <a:ext cx="5113337" cy="3835400"/>
          </a:xfrm>
          <a:prstGeom prst="rect">
            <a:avLst/>
          </a:prstGeom>
        </p:spPr>
      </p:sp>
      <p:sp>
        <p:nvSpPr>
          <p:cNvPr id="778" name="CustomShape 7"/>
          <p:cNvSpPr/>
          <p:nvPr/>
        </p:nvSpPr>
        <p:spPr>
          <a:xfrm>
            <a:off x="709560" y="4861080"/>
            <a:ext cx="5679000" cy="4605840"/>
          </a:xfrm>
          <a:prstGeom prst="rect">
            <a:avLst/>
          </a:prstGeom>
          <a:noFill/>
          <a:ln>
            <a:noFill/>
          </a:ln>
        </p:spPr>
        <p:style>
          <a:lnRef idx="0">
            <a:scrgbClr r="0" g="0" b="0"/>
          </a:lnRef>
          <a:fillRef idx="0">
            <a:scrgbClr r="0" g="0" b="0"/>
          </a:fillRef>
          <a:effectRef idx="0">
            <a:scrgbClr r="0" g="0" b="0"/>
          </a:effectRef>
          <a:fontRef idx="minor"/>
        </p:style>
      </p:sp>
      <p:sp>
        <p:nvSpPr>
          <p:cNvPr id="779" name="PlaceHolder 8"/>
          <p:cNvSpPr>
            <a:spLocks noGrp="1"/>
          </p:cNvSpPr>
          <p:nvPr>
            <p:ph type="body"/>
          </p:nvPr>
        </p:nvSpPr>
        <p:spPr>
          <a:xfrm>
            <a:off x="709560" y="4861080"/>
            <a:ext cx="5661360" cy="4586760"/>
          </a:xfrm>
          <a:prstGeom prst="rect">
            <a:avLst/>
          </a:prstGeom>
        </p:spPr>
        <p:txBody>
          <a:bodyPr lIns="0" tIns="0" rIns="0" bIns="0"/>
          <a:lstStyle/>
          <a:p>
            <a:pPr marL="216000" indent="-215280">
              <a:lnSpc>
                <a:spcPct val="100000"/>
              </a:lnSpc>
              <a:spcBef>
                <a:spcPts val="425"/>
              </a:spcBef>
            </a:pPr>
            <a:r>
              <a:rPr lang="fr-FR" sz="2000" b="1" strike="noStrike" spc="-1" dirty="0">
                <a:latin typeface="Times New Roman"/>
              </a:rPr>
              <a:t>Prendre le temps d’insister sur ce que sont les compétences numériques :</a:t>
            </a:r>
            <a:endParaRPr lang="fr-FR" sz="2000" b="0" strike="noStrike" spc="-1" dirty="0">
              <a:latin typeface="Arial"/>
            </a:endParaRPr>
          </a:p>
          <a:p>
            <a:pPr marL="216000" indent="-215280">
              <a:lnSpc>
                <a:spcPct val="100000"/>
              </a:lnSpc>
              <a:spcBef>
                <a:spcPts val="425"/>
              </a:spcBef>
            </a:pPr>
            <a:endParaRPr lang="fr-FR" sz="2000" b="0" strike="noStrike" spc="-1" dirty="0">
              <a:latin typeface="Arial"/>
            </a:endParaRPr>
          </a:p>
          <a:p>
            <a:pPr marL="216000" indent="-215280">
              <a:lnSpc>
                <a:spcPct val="100000"/>
              </a:lnSpc>
              <a:spcBef>
                <a:spcPts val="425"/>
              </a:spcBef>
            </a:pPr>
            <a:r>
              <a:rPr lang="fr-FR" sz="2000" b="1" strike="noStrike" spc="-1" dirty="0">
                <a:latin typeface="Times New Roman"/>
              </a:rPr>
              <a:t>S’appuyer sur les 5 domaines en faisant un petit commentaire de présentation à chaque fois ? </a:t>
            </a:r>
            <a:endParaRPr lang="fr-FR" sz="2000" b="0" strike="noStrike" spc="-1" dirty="0">
              <a:latin typeface="Arial"/>
            </a:endParaRPr>
          </a:p>
          <a:p>
            <a:pPr marL="216000" indent="-215280">
              <a:lnSpc>
                <a:spcPct val="100000"/>
              </a:lnSpc>
              <a:spcBef>
                <a:spcPts val="425"/>
              </a:spcBef>
            </a:pPr>
            <a:endParaRPr lang="fr-FR" sz="2000" b="0" strike="noStrike" spc="-1" dirty="0">
              <a:latin typeface="Arial"/>
            </a:endParaRPr>
          </a:p>
          <a:p>
            <a:pPr marL="216000" indent="-215280">
              <a:lnSpc>
                <a:spcPct val="100000"/>
              </a:lnSpc>
              <a:spcBef>
                <a:spcPts val="425"/>
              </a:spcBef>
            </a:pPr>
            <a:endParaRPr lang="fr-FR" sz="2000" b="0" strike="noStrike" spc="-1" dirty="0">
              <a:latin typeface="Arial"/>
            </a:endParaRPr>
          </a:p>
          <a:p>
            <a:pPr marL="216000" indent="-215280">
              <a:lnSpc>
                <a:spcPct val="100000"/>
              </a:lnSpc>
              <a:spcBef>
                <a:spcPts val="425"/>
              </a:spcBef>
            </a:pPr>
            <a:endParaRPr lang="fr-FR" sz="2000" b="0" strike="noStrike" spc="-1" dirty="0">
              <a:latin typeface="Arial"/>
            </a:endParaRPr>
          </a:p>
        </p:txBody>
      </p:sp>
    </p:spTree>
    <p:extLst>
      <p:ext uri="{BB962C8B-B14F-4D97-AF65-F5344CB8AC3E}">
        <p14:creationId xmlns:p14="http://schemas.microsoft.com/office/powerpoint/2010/main" val="1630529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62"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fr-FR" sz="3200" b="0" strike="noStrike" spc="-1">
              <a:latin typeface="Arial"/>
            </a:endParaRPr>
          </a:p>
        </p:txBody>
      </p:sp>
      <p:sp>
        <p:nvSpPr>
          <p:cNvPr id="63"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6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6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67"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3200" b="0" strike="noStrike" spc="-1">
              <a:latin typeface="Arial"/>
            </a:endParaRPr>
          </a:p>
        </p:txBody>
      </p:sp>
      <p:sp>
        <p:nvSpPr>
          <p:cNvPr id="68" name="PlaceHolder 5"/>
          <p:cNvSpPr>
            <a:spLocks noGrp="1"/>
          </p:cNvSpPr>
          <p:nvPr>
            <p:ph type="body"/>
          </p:nvPr>
        </p:nvSpPr>
        <p:spPr>
          <a:xfrm>
            <a:off x="457200" y="3682080"/>
            <a:ext cx="40158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70"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fr-FR" sz="3200" b="0" strike="noStrike" spc="-1">
              <a:latin typeface="Arial"/>
            </a:endParaRPr>
          </a:p>
        </p:txBody>
      </p:sp>
      <p:sp>
        <p:nvSpPr>
          <p:cNvPr id="71"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fr-FR" sz="3200" b="0" strike="noStrike" spc="-1">
              <a:latin typeface="Arial"/>
            </a:endParaRPr>
          </a:p>
        </p:txBody>
      </p:sp>
      <p:sp>
        <p:nvSpPr>
          <p:cNvPr id="72"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fr-FR" sz="3200" b="0" strike="noStrike" spc="-1">
              <a:latin typeface="Arial"/>
            </a:endParaRPr>
          </a:p>
        </p:txBody>
      </p:sp>
      <p:sp>
        <p:nvSpPr>
          <p:cNvPr id="73" name="PlaceHolder 5"/>
          <p:cNvSpPr>
            <a:spLocks noGrp="1"/>
          </p:cNvSpPr>
          <p:nvPr>
            <p:ph type="body"/>
          </p:nvPr>
        </p:nvSpPr>
        <p:spPr>
          <a:xfrm>
            <a:off x="6022080" y="3682080"/>
            <a:ext cx="2649600" cy="1896840"/>
          </a:xfrm>
          <a:prstGeom prst="rect">
            <a:avLst/>
          </a:prstGeom>
        </p:spPr>
        <p:txBody>
          <a:bodyPr lIns="0" tIns="0" rIns="0" bIns="0">
            <a:normAutofit/>
          </a:bodyPr>
          <a:lstStyle/>
          <a:p>
            <a:endParaRPr lang="fr-FR" sz="3200" b="0" strike="noStrike" spc="-1">
              <a:latin typeface="Arial"/>
            </a:endParaRPr>
          </a:p>
        </p:txBody>
      </p:sp>
      <p:sp>
        <p:nvSpPr>
          <p:cNvPr id="74"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fr-FR" sz="3200" b="0" strike="noStrike" spc="-1">
              <a:latin typeface="Arial"/>
            </a:endParaRPr>
          </a:p>
        </p:txBody>
      </p:sp>
      <p:sp>
        <p:nvSpPr>
          <p:cNvPr id="75" name="PlaceHolder 7"/>
          <p:cNvSpPr>
            <a:spLocks noGrp="1"/>
          </p:cNvSpPr>
          <p:nvPr>
            <p:ph type="body"/>
          </p:nvPr>
        </p:nvSpPr>
        <p:spPr>
          <a:xfrm>
            <a:off x="457200" y="3682080"/>
            <a:ext cx="26496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79"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81"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83"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3200" b="0" strike="noStrike" spc="-1">
              <a:latin typeface="Arial"/>
            </a:endParaRPr>
          </a:p>
        </p:txBody>
      </p:sp>
      <p:sp>
        <p:nvSpPr>
          <p:cNvPr id="84"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8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89" name="PlaceHolder 3"/>
          <p:cNvSpPr>
            <a:spLocks noGrp="1"/>
          </p:cNvSpPr>
          <p:nvPr>
            <p:ph type="body"/>
          </p:nvPr>
        </p:nvSpPr>
        <p:spPr>
          <a:xfrm>
            <a:off x="457200" y="3682080"/>
            <a:ext cx="4015800" cy="1896840"/>
          </a:xfrm>
          <a:prstGeom prst="rect">
            <a:avLst/>
          </a:prstGeom>
        </p:spPr>
        <p:txBody>
          <a:bodyPr lIns="0" tIns="0" rIns="0" bIns="0">
            <a:normAutofit/>
          </a:bodyPr>
          <a:lstStyle/>
          <a:p>
            <a:endParaRPr lang="fr-FR" sz="3200" b="0" strike="noStrike" spc="-1">
              <a:latin typeface="Arial"/>
            </a:endParaRPr>
          </a:p>
        </p:txBody>
      </p:sp>
      <p:sp>
        <p:nvSpPr>
          <p:cNvPr id="90" name="PlaceHolder 4"/>
          <p:cNvSpPr>
            <a:spLocks noGrp="1"/>
          </p:cNvSpPr>
          <p:nvPr>
            <p:ph type="body"/>
          </p:nvPr>
        </p:nvSpPr>
        <p:spPr>
          <a:xfrm>
            <a:off x="4674240" y="1604520"/>
            <a:ext cx="401580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41"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92"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3200" b="0" strike="noStrike" spc="-1">
              <a:latin typeface="Arial"/>
            </a:endParaRPr>
          </a:p>
        </p:txBody>
      </p:sp>
      <p:sp>
        <p:nvSpPr>
          <p:cNvPr id="9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94"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9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9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98"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00"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fr-FR" sz="3200" b="0" strike="noStrike" spc="-1">
              <a:latin typeface="Arial"/>
            </a:endParaRPr>
          </a:p>
        </p:txBody>
      </p:sp>
      <p:sp>
        <p:nvSpPr>
          <p:cNvPr id="101"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0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10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105"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3200" b="0" strike="noStrike" spc="-1">
              <a:latin typeface="Arial"/>
            </a:endParaRPr>
          </a:p>
        </p:txBody>
      </p:sp>
      <p:sp>
        <p:nvSpPr>
          <p:cNvPr id="106" name="PlaceHolder 5"/>
          <p:cNvSpPr>
            <a:spLocks noGrp="1"/>
          </p:cNvSpPr>
          <p:nvPr>
            <p:ph type="body"/>
          </p:nvPr>
        </p:nvSpPr>
        <p:spPr>
          <a:xfrm>
            <a:off x="457200" y="3682080"/>
            <a:ext cx="40158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08"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fr-FR" sz="3200" b="0" strike="noStrike" spc="-1">
              <a:latin typeface="Arial"/>
            </a:endParaRPr>
          </a:p>
        </p:txBody>
      </p:sp>
      <p:sp>
        <p:nvSpPr>
          <p:cNvPr id="109"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fr-FR" sz="3200" b="0" strike="noStrike" spc="-1">
              <a:latin typeface="Arial"/>
            </a:endParaRPr>
          </a:p>
        </p:txBody>
      </p:sp>
      <p:sp>
        <p:nvSpPr>
          <p:cNvPr id="110"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fr-FR" sz="3200" b="0" strike="noStrike" spc="-1">
              <a:latin typeface="Arial"/>
            </a:endParaRPr>
          </a:p>
        </p:txBody>
      </p:sp>
      <p:sp>
        <p:nvSpPr>
          <p:cNvPr id="111" name="PlaceHolder 5"/>
          <p:cNvSpPr>
            <a:spLocks noGrp="1"/>
          </p:cNvSpPr>
          <p:nvPr>
            <p:ph type="body"/>
          </p:nvPr>
        </p:nvSpPr>
        <p:spPr>
          <a:xfrm>
            <a:off x="6022080" y="3682080"/>
            <a:ext cx="2649600" cy="1896840"/>
          </a:xfrm>
          <a:prstGeom prst="rect">
            <a:avLst/>
          </a:prstGeom>
        </p:spPr>
        <p:txBody>
          <a:bodyPr lIns="0" tIns="0" rIns="0" bIns="0">
            <a:normAutofit/>
          </a:bodyPr>
          <a:lstStyle/>
          <a:p>
            <a:endParaRPr lang="fr-FR" sz="3200" b="0" strike="noStrike" spc="-1">
              <a:latin typeface="Arial"/>
            </a:endParaRPr>
          </a:p>
        </p:txBody>
      </p:sp>
      <p:sp>
        <p:nvSpPr>
          <p:cNvPr id="112"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fr-FR" sz="3200" b="0" strike="noStrike" spc="-1">
              <a:latin typeface="Arial"/>
            </a:endParaRPr>
          </a:p>
        </p:txBody>
      </p:sp>
      <p:sp>
        <p:nvSpPr>
          <p:cNvPr id="113" name="PlaceHolder 7"/>
          <p:cNvSpPr>
            <a:spLocks noGrp="1"/>
          </p:cNvSpPr>
          <p:nvPr>
            <p:ph type="body"/>
          </p:nvPr>
        </p:nvSpPr>
        <p:spPr>
          <a:xfrm>
            <a:off x="457200" y="3682080"/>
            <a:ext cx="26496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93"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9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9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3200" b="0" strike="noStrike" spc="-1">
              <a:latin typeface="Arial"/>
            </a:endParaRPr>
          </a:p>
        </p:txBody>
      </p:sp>
      <p:sp>
        <p:nvSpPr>
          <p:cNvPr id="19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9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43"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0"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20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203" name="PlaceHolder 3"/>
          <p:cNvSpPr>
            <a:spLocks noGrp="1"/>
          </p:cNvSpPr>
          <p:nvPr>
            <p:ph type="body"/>
          </p:nvPr>
        </p:nvSpPr>
        <p:spPr>
          <a:xfrm>
            <a:off x="457200" y="3682080"/>
            <a:ext cx="4015800" cy="1896840"/>
          </a:xfrm>
          <a:prstGeom prst="rect">
            <a:avLst/>
          </a:prstGeom>
        </p:spPr>
        <p:txBody>
          <a:bodyPr lIns="0" tIns="0" rIns="0" bIns="0">
            <a:normAutofit/>
          </a:bodyPr>
          <a:lstStyle/>
          <a:p>
            <a:endParaRPr lang="fr-FR" sz="3200" b="0" strike="noStrike" spc="-1">
              <a:latin typeface="Arial"/>
            </a:endParaRPr>
          </a:p>
        </p:txBody>
      </p:sp>
      <p:sp>
        <p:nvSpPr>
          <p:cNvPr id="204" name="PlaceHolder 4"/>
          <p:cNvSpPr>
            <a:spLocks noGrp="1"/>
          </p:cNvSpPr>
          <p:nvPr>
            <p:ph type="body"/>
          </p:nvPr>
        </p:nvSpPr>
        <p:spPr>
          <a:xfrm>
            <a:off x="4674240" y="1604520"/>
            <a:ext cx="401580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20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3200" b="0" strike="noStrike" spc="-1">
              <a:latin typeface="Arial"/>
            </a:endParaRPr>
          </a:p>
        </p:txBody>
      </p:sp>
      <p:sp>
        <p:nvSpPr>
          <p:cNvPr id="20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20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21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21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21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21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fr-FR" sz="3200" b="0" strike="noStrike" spc="-1">
              <a:latin typeface="Arial"/>
            </a:endParaRPr>
          </a:p>
        </p:txBody>
      </p:sp>
      <p:sp>
        <p:nvSpPr>
          <p:cNvPr id="21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1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21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21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219"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3200" b="0" strike="noStrike" spc="-1">
              <a:latin typeface="Arial"/>
            </a:endParaRPr>
          </a:p>
        </p:txBody>
      </p:sp>
      <p:sp>
        <p:nvSpPr>
          <p:cNvPr id="220" name="PlaceHolder 5"/>
          <p:cNvSpPr>
            <a:spLocks noGrp="1"/>
          </p:cNvSpPr>
          <p:nvPr>
            <p:ph type="body"/>
          </p:nvPr>
        </p:nvSpPr>
        <p:spPr>
          <a:xfrm>
            <a:off x="457200" y="3682080"/>
            <a:ext cx="40158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222"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fr-FR" sz="3200" b="0" strike="noStrike" spc="-1">
              <a:latin typeface="Arial"/>
            </a:endParaRPr>
          </a:p>
        </p:txBody>
      </p:sp>
      <p:sp>
        <p:nvSpPr>
          <p:cNvPr id="223"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fr-FR" sz="3200" b="0" strike="noStrike" spc="-1">
              <a:latin typeface="Arial"/>
            </a:endParaRPr>
          </a:p>
        </p:txBody>
      </p:sp>
      <p:sp>
        <p:nvSpPr>
          <p:cNvPr id="224"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fr-FR" sz="3200" b="0" strike="noStrike" spc="-1">
              <a:latin typeface="Arial"/>
            </a:endParaRPr>
          </a:p>
        </p:txBody>
      </p:sp>
      <p:sp>
        <p:nvSpPr>
          <p:cNvPr id="225" name="PlaceHolder 5"/>
          <p:cNvSpPr>
            <a:spLocks noGrp="1"/>
          </p:cNvSpPr>
          <p:nvPr>
            <p:ph type="body"/>
          </p:nvPr>
        </p:nvSpPr>
        <p:spPr>
          <a:xfrm>
            <a:off x="6022080" y="3682080"/>
            <a:ext cx="2649600" cy="1896840"/>
          </a:xfrm>
          <a:prstGeom prst="rect">
            <a:avLst/>
          </a:prstGeom>
        </p:spPr>
        <p:txBody>
          <a:bodyPr lIns="0" tIns="0" rIns="0" bIns="0">
            <a:normAutofit/>
          </a:bodyPr>
          <a:lstStyle/>
          <a:p>
            <a:endParaRPr lang="fr-FR" sz="3200" b="0" strike="noStrike" spc="-1">
              <a:latin typeface="Arial"/>
            </a:endParaRPr>
          </a:p>
        </p:txBody>
      </p:sp>
      <p:sp>
        <p:nvSpPr>
          <p:cNvPr id="226"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fr-FR" sz="3200" b="0" strike="noStrike" spc="-1">
              <a:latin typeface="Arial"/>
            </a:endParaRPr>
          </a:p>
        </p:txBody>
      </p:sp>
      <p:sp>
        <p:nvSpPr>
          <p:cNvPr id="227" name="PlaceHolder 7"/>
          <p:cNvSpPr>
            <a:spLocks noGrp="1"/>
          </p:cNvSpPr>
          <p:nvPr>
            <p:ph type="body"/>
          </p:nvPr>
        </p:nvSpPr>
        <p:spPr>
          <a:xfrm>
            <a:off x="457200" y="3682080"/>
            <a:ext cx="26496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fr-FR"/>
              <a:t>Modifiez le style du titre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B61BEF0D-F0BB-DE4B-95CE-6DB70DBA9567}" type="datetimeFigureOut">
              <a:rPr lang="en-US" smtClean="0"/>
              <a:pPr/>
              <a:t>5/3/2022</a:t>
            </a:fld>
            <a:endParaRPr lang="en-US" dirty="0"/>
          </a:p>
        </p:txBody>
      </p:sp>
      <p:sp>
        <p:nvSpPr>
          <p:cNvPr id="5" name="Footer Placeholder 4"/>
          <p:cNvSpPr>
            <a:spLocks noGrp="1"/>
          </p:cNvSpPr>
          <p:nvPr>
            <p:ph type="ftr" sz="quarter" idx="11"/>
          </p:nvPr>
        </p:nvSpPr>
        <p:spPr>
          <a:xfrm>
            <a:off x="3623733" y="6117336"/>
            <a:ext cx="3609438" cy="365125"/>
          </a:xfrm>
        </p:spPr>
        <p:txBody>
          <a:bodyPr/>
          <a:lstStyle/>
          <a:p>
            <a:endParaRPr lang="en-US" dirty="0"/>
          </a:p>
        </p:txBody>
      </p:sp>
      <p:sp>
        <p:nvSpPr>
          <p:cNvPr id="6" name="Slide Number Placeholder 5"/>
          <p:cNvSpPr>
            <a:spLocks noGrp="1"/>
          </p:cNvSpPr>
          <p:nvPr>
            <p:ph type="sldNum" sz="quarter" idx="12"/>
          </p:nvPr>
        </p:nvSpPr>
        <p:spPr>
          <a:xfrm>
            <a:off x="8275320" y="6117336"/>
            <a:ext cx="411480" cy="365125"/>
          </a:xfrm>
        </p:spPr>
        <p:txBody>
          <a:bodyPr/>
          <a:lstStyle/>
          <a:p>
            <a:fld id="{D57F1E4F-1CFF-5643-939E-217C01CDF565}" type="slidenum">
              <a:rPr lang="en-US" smtClean="0"/>
              <a:pPr/>
              <a:t>‹N°›</a:t>
            </a:fld>
            <a:endParaRPr lang="en-US" dirty="0"/>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228972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fr-FR"/>
              <a:t>Modifiez le style du titre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7344329" y="6108173"/>
            <a:ext cx="857473" cy="365125"/>
          </a:xfrm>
        </p:spPr>
        <p:txBody>
          <a:bodyPr/>
          <a:lstStyle/>
          <a:p>
            <a:fld id="{B61BEF0D-F0BB-DE4B-95CE-6DB70DBA9567}" type="datetimeFigureOut">
              <a:rPr lang="en-US" smtClean="0"/>
              <a:pPr/>
              <a:t>5/3/2022</a:t>
            </a:fld>
            <a:endParaRPr lang="en-US" dirty="0"/>
          </a:p>
        </p:txBody>
      </p:sp>
      <p:sp>
        <p:nvSpPr>
          <p:cNvPr id="5" name="Footer Placeholder 4"/>
          <p:cNvSpPr>
            <a:spLocks noGrp="1"/>
          </p:cNvSpPr>
          <p:nvPr>
            <p:ph type="ftr" sz="quarter" idx="11"/>
          </p:nvPr>
        </p:nvSpPr>
        <p:spPr>
          <a:xfrm>
            <a:off x="1972647" y="6108173"/>
            <a:ext cx="5314517" cy="365125"/>
          </a:xfrm>
        </p:spPr>
        <p:txBody>
          <a:bodyPr/>
          <a:lstStyle/>
          <a:p>
            <a:endParaRPr lang="en-US" dirty="0"/>
          </a:p>
        </p:txBody>
      </p:sp>
      <p:sp>
        <p:nvSpPr>
          <p:cNvPr id="6" name="Slide Number Placeholder 5"/>
          <p:cNvSpPr>
            <a:spLocks noGrp="1"/>
          </p:cNvSpPr>
          <p:nvPr>
            <p:ph type="sldNum" sz="quarter" idx="12"/>
          </p:nvPr>
        </p:nvSpPr>
        <p:spPr>
          <a:xfrm>
            <a:off x="8258967" y="6108173"/>
            <a:ext cx="427833"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0140637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5/3/2022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273317" y="6116070"/>
            <a:ext cx="413483"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083156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45"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3200" b="0" strike="noStrike" spc="-1">
              <a:latin typeface="Arial"/>
            </a:endParaRPr>
          </a:p>
        </p:txBody>
      </p:sp>
      <p:sp>
        <p:nvSpPr>
          <p:cNvPr id="4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fr-FR"/>
              <a:t>Modifiez le style du titre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991549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899843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1041713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0785814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5/3/2022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355518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5/3/2022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2777905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5/3/2022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8392473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5/3/2022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8622993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5/3/2022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083334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5/3/2022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9747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fr-FR"/>
              <a:t>Modifier les styles du texte du masque</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5/3/2022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1617837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fr-FR"/>
              <a:t>Modifier les styles du texte du masque</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5/3/2022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0460584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2143287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561320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5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51" name="PlaceHolder 3"/>
          <p:cNvSpPr>
            <a:spLocks noGrp="1"/>
          </p:cNvSpPr>
          <p:nvPr>
            <p:ph type="body"/>
          </p:nvPr>
        </p:nvSpPr>
        <p:spPr>
          <a:xfrm>
            <a:off x="457200" y="3682080"/>
            <a:ext cx="4015800" cy="1896840"/>
          </a:xfrm>
          <a:prstGeom prst="rect">
            <a:avLst/>
          </a:prstGeom>
        </p:spPr>
        <p:txBody>
          <a:bodyPr lIns="0" tIns="0" rIns="0" bIns="0">
            <a:normAutofit/>
          </a:bodyPr>
          <a:lstStyle/>
          <a:p>
            <a:endParaRPr lang="fr-FR" sz="3200" b="0" strike="noStrike" spc="-1">
              <a:latin typeface="Arial"/>
            </a:endParaRPr>
          </a:p>
        </p:txBody>
      </p:sp>
      <p:sp>
        <p:nvSpPr>
          <p:cNvPr id="52" name="PlaceHolder 4"/>
          <p:cNvSpPr>
            <a:spLocks noGrp="1"/>
          </p:cNvSpPr>
          <p:nvPr>
            <p:ph type="body"/>
          </p:nvPr>
        </p:nvSpPr>
        <p:spPr>
          <a:xfrm>
            <a:off x="4674240" y="1604520"/>
            <a:ext cx="401580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5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3200" b="0" strike="noStrike" spc="-1">
              <a:latin typeface="Arial"/>
            </a:endParaRPr>
          </a:p>
        </p:txBody>
      </p:sp>
      <p:sp>
        <p:nvSpPr>
          <p:cNvPr id="5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56"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5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5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60"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cstate="print"/>
          <a:stretch>
            <a:fillRect/>
          </a:stretch>
        </a:blip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fr-FR" sz="4400" b="0" strike="noStrike" spc="-1">
                <a:latin typeface="Arial"/>
              </a:rPr>
              <a:t>Click to edit the title text format</a:t>
            </a:r>
          </a:p>
        </p:txBody>
      </p:sp>
      <p:sp>
        <p:nvSpPr>
          <p:cNvPr id="39"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fr-FR" sz="2800" b="0" strike="noStrike" spc="-1">
                <a:latin typeface="Arial"/>
              </a:rPr>
              <a:t>Second Outline Level</a:t>
            </a:r>
          </a:p>
          <a:p>
            <a:pPr marL="1296000" lvl="2" indent="-288000">
              <a:spcBef>
                <a:spcPts val="850"/>
              </a:spcBef>
              <a:buClr>
                <a:srgbClr val="000000"/>
              </a:buClr>
              <a:buSzPct val="45000"/>
              <a:buFont typeface="Wingdings" charset="2"/>
              <a:buChar char=""/>
            </a:pPr>
            <a:r>
              <a:rPr lang="fr-FR" sz="2400" b="0" strike="noStrike" spc="-1">
                <a:latin typeface="Arial"/>
              </a:rPr>
              <a:t>Third Outline Level</a:t>
            </a:r>
          </a:p>
          <a:p>
            <a:pPr marL="1728000" lvl="3" indent="-216000">
              <a:spcBef>
                <a:spcPts val="567"/>
              </a:spcBef>
              <a:buClr>
                <a:srgbClr val="000000"/>
              </a:buClr>
              <a:buSzPct val="75000"/>
              <a:buFont typeface="Symbol" charset="2"/>
              <a:buChar char=""/>
            </a:pPr>
            <a:r>
              <a:rPr lang="fr-FR" sz="2000" b="0" strike="noStrike" spc="-1">
                <a:latin typeface="Arial"/>
              </a:rPr>
              <a:t>Fourth Outline Level</a:t>
            </a:r>
          </a:p>
          <a:p>
            <a:pPr marL="2160000" lvl="4" indent="-216000">
              <a:spcBef>
                <a:spcPts val="283"/>
              </a:spcBef>
              <a:buClr>
                <a:srgbClr val="000000"/>
              </a:buClr>
              <a:buSzPct val="45000"/>
              <a:buFont typeface="Wingdings" charset="2"/>
              <a:buChar char=""/>
            </a:pPr>
            <a:r>
              <a:rPr lang="fr-FR" sz="2000" b="0" strike="noStrike" spc="-1">
                <a:latin typeface="Arial"/>
              </a:rPr>
              <a:t>Fifth Outline Level</a:t>
            </a:r>
          </a:p>
          <a:p>
            <a:pPr marL="2592000" lvl="5" indent="-216000">
              <a:spcBef>
                <a:spcPts val="283"/>
              </a:spcBef>
              <a:buClr>
                <a:srgbClr val="000000"/>
              </a:buClr>
              <a:buSzPct val="45000"/>
              <a:buFont typeface="Wingdings" charset="2"/>
              <a:buChar char=""/>
            </a:pPr>
            <a:r>
              <a:rPr lang="fr-FR" sz="2000" b="0" strike="noStrike" spc="-1">
                <a:latin typeface="Arial"/>
              </a:rPr>
              <a:t>Sixth Outline Level</a:t>
            </a:r>
          </a:p>
          <a:p>
            <a:pPr marL="3024000" lvl="6" indent="-216000">
              <a:spcBef>
                <a:spcPts val="283"/>
              </a:spcBef>
              <a:buClr>
                <a:srgbClr val="000000"/>
              </a:buClr>
              <a:buSzPct val="45000"/>
              <a:buFont typeface="Wingdings" charset="2"/>
              <a:buChar char=""/>
            </a:pPr>
            <a:r>
              <a:rPr lang="fr-FR"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cstate="print"/>
          <a:stretch>
            <a:fillRect/>
          </a:stretch>
        </a:blipFill>
        <a:effectLst/>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fr-FR" sz="4400" b="0" strike="noStrike" spc="-1">
                <a:latin typeface="Arial"/>
              </a:rPr>
              <a:t>Click to edit the title text format</a:t>
            </a:r>
          </a:p>
        </p:txBody>
      </p:sp>
      <p:sp>
        <p:nvSpPr>
          <p:cNvPr id="77"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fr-FR" sz="2800" b="0" strike="noStrike" spc="-1">
                <a:latin typeface="Arial"/>
              </a:rPr>
              <a:t>Second Outline Level</a:t>
            </a:r>
          </a:p>
          <a:p>
            <a:pPr marL="1296000" lvl="2" indent="-288000">
              <a:spcBef>
                <a:spcPts val="850"/>
              </a:spcBef>
              <a:buClr>
                <a:srgbClr val="000000"/>
              </a:buClr>
              <a:buSzPct val="45000"/>
              <a:buFont typeface="Wingdings" charset="2"/>
              <a:buChar char=""/>
            </a:pPr>
            <a:r>
              <a:rPr lang="fr-FR" sz="2400" b="0" strike="noStrike" spc="-1">
                <a:latin typeface="Arial"/>
              </a:rPr>
              <a:t>Third Outline Level</a:t>
            </a:r>
          </a:p>
          <a:p>
            <a:pPr marL="1728000" lvl="3" indent="-216000">
              <a:spcBef>
                <a:spcPts val="567"/>
              </a:spcBef>
              <a:buClr>
                <a:srgbClr val="000000"/>
              </a:buClr>
              <a:buSzPct val="75000"/>
              <a:buFont typeface="Symbol" charset="2"/>
              <a:buChar char=""/>
            </a:pPr>
            <a:r>
              <a:rPr lang="fr-FR" sz="2000" b="0" strike="noStrike" spc="-1">
                <a:latin typeface="Arial"/>
              </a:rPr>
              <a:t>Fourth Outline Level</a:t>
            </a:r>
          </a:p>
          <a:p>
            <a:pPr marL="2160000" lvl="4" indent="-216000">
              <a:spcBef>
                <a:spcPts val="283"/>
              </a:spcBef>
              <a:buClr>
                <a:srgbClr val="000000"/>
              </a:buClr>
              <a:buSzPct val="45000"/>
              <a:buFont typeface="Wingdings" charset="2"/>
              <a:buChar char=""/>
            </a:pPr>
            <a:r>
              <a:rPr lang="fr-FR" sz="2000" b="0" strike="noStrike" spc="-1">
                <a:latin typeface="Arial"/>
              </a:rPr>
              <a:t>Fifth Outline Level</a:t>
            </a:r>
          </a:p>
          <a:p>
            <a:pPr marL="2592000" lvl="5" indent="-216000">
              <a:spcBef>
                <a:spcPts val="283"/>
              </a:spcBef>
              <a:buClr>
                <a:srgbClr val="000000"/>
              </a:buClr>
              <a:buSzPct val="45000"/>
              <a:buFont typeface="Wingdings" charset="2"/>
              <a:buChar char=""/>
            </a:pPr>
            <a:r>
              <a:rPr lang="fr-FR" sz="2000" b="0" strike="noStrike" spc="-1">
                <a:latin typeface="Arial"/>
              </a:rPr>
              <a:t>Sixth Outline Level</a:t>
            </a:r>
          </a:p>
          <a:p>
            <a:pPr marL="3024000" lvl="6" indent="-216000">
              <a:spcBef>
                <a:spcPts val="283"/>
              </a:spcBef>
              <a:buClr>
                <a:srgbClr val="000000"/>
              </a:buClr>
              <a:buSzPct val="45000"/>
              <a:buFont typeface="Wingdings" charset="2"/>
              <a:buChar char=""/>
            </a:pPr>
            <a:r>
              <a:rPr lang="fr-FR"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4" cstate="print"/>
          <a:stretch>
            <a:fillRect/>
          </a:stretch>
        </a:blipFill>
        <a:effectLst/>
      </p:bgPr>
    </p:bg>
    <p:spTree>
      <p:nvGrpSpPr>
        <p:cNvPr id="1" name=""/>
        <p:cNvGrpSpPr/>
        <p:nvPr/>
      </p:nvGrpSpPr>
      <p:grpSpPr>
        <a:xfrm>
          <a:off x="0" y="0"/>
          <a:ext cx="0" cy="0"/>
          <a:chOff x="0" y="0"/>
          <a:chExt cx="0" cy="0"/>
        </a:xfrm>
      </p:grpSpPr>
      <p:sp>
        <p:nvSpPr>
          <p:cNvPr id="190"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fr-FR" sz="4400" b="0" strike="noStrike" spc="-1">
                <a:latin typeface="Arial"/>
              </a:rPr>
              <a:t>Click to edit the title text format</a:t>
            </a:r>
          </a:p>
        </p:txBody>
      </p:sp>
      <p:sp>
        <p:nvSpPr>
          <p:cNvPr id="191"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fr-FR" sz="2800" b="0" strike="noStrike" spc="-1">
                <a:latin typeface="Arial"/>
              </a:rPr>
              <a:t>Second Outline Level</a:t>
            </a:r>
          </a:p>
          <a:p>
            <a:pPr marL="1296000" lvl="2" indent="-288000">
              <a:spcBef>
                <a:spcPts val="850"/>
              </a:spcBef>
              <a:buClr>
                <a:srgbClr val="000000"/>
              </a:buClr>
              <a:buSzPct val="45000"/>
              <a:buFont typeface="Wingdings" charset="2"/>
              <a:buChar char=""/>
            </a:pPr>
            <a:r>
              <a:rPr lang="fr-FR" sz="2400" b="0" strike="noStrike" spc="-1">
                <a:latin typeface="Arial"/>
              </a:rPr>
              <a:t>Third Outline Level</a:t>
            </a:r>
          </a:p>
          <a:p>
            <a:pPr marL="1728000" lvl="3" indent="-216000">
              <a:spcBef>
                <a:spcPts val="567"/>
              </a:spcBef>
              <a:buClr>
                <a:srgbClr val="000000"/>
              </a:buClr>
              <a:buSzPct val="75000"/>
              <a:buFont typeface="Symbol" charset="2"/>
              <a:buChar char=""/>
            </a:pPr>
            <a:r>
              <a:rPr lang="fr-FR" sz="2000" b="0" strike="noStrike" spc="-1">
                <a:latin typeface="Arial"/>
              </a:rPr>
              <a:t>Fourth Outline Level</a:t>
            </a:r>
          </a:p>
          <a:p>
            <a:pPr marL="2160000" lvl="4" indent="-216000">
              <a:spcBef>
                <a:spcPts val="283"/>
              </a:spcBef>
              <a:buClr>
                <a:srgbClr val="000000"/>
              </a:buClr>
              <a:buSzPct val="45000"/>
              <a:buFont typeface="Wingdings" charset="2"/>
              <a:buChar char=""/>
            </a:pPr>
            <a:r>
              <a:rPr lang="fr-FR" sz="2000" b="0" strike="noStrike" spc="-1">
                <a:latin typeface="Arial"/>
              </a:rPr>
              <a:t>Fifth Outline Level</a:t>
            </a:r>
          </a:p>
          <a:p>
            <a:pPr marL="2592000" lvl="5" indent="-216000">
              <a:spcBef>
                <a:spcPts val="283"/>
              </a:spcBef>
              <a:buClr>
                <a:srgbClr val="000000"/>
              </a:buClr>
              <a:buSzPct val="45000"/>
              <a:buFont typeface="Wingdings" charset="2"/>
              <a:buChar char=""/>
            </a:pPr>
            <a:r>
              <a:rPr lang="fr-FR" sz="2000" b="0" strike="noStrike" spc="-1">
                <a:latin typeface="Arial"/>
              </a:rPr>
              <a:t>Sixth Outline Level</a:t>
            </a:r>
          </a:p>
          <a:p>
            <a:pPr marL="3024000" lvl="6" indent="-216000">
              <a:spcBef>
                <a:spcPts val="283"/>
              </a:spcBef>
              <a:buClr>
                <a:srgbClr val="000000"/>
              </a:buClr>
              <a:buSzPct val="45000"/>
              <a:buFont typeface="Wingdings" charset="2"/>
              <a:buChar char=""/>
            </a:pPr>
            <a:r>
              <a:rPr lang="fr-FR"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5/3/2022</a:t>
            </a:fld>
            <a:endParaRPr lang="en-US" dirty="0"/>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037284700"/>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3.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6.emf"/><Relationship Id="rId5" Type="http://schemas.openxmlformats.org/officeDocument/2006/relationships/hyperlink" Target="https://www.youtube.com/watch?v=1B8fBmLIsh8" TargetMode="Externa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7.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hyperlink" Target="http://pix.fr/" TargetMode="Externa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5.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5.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5.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5.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5.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5.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5.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5.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5.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5.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5.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pn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5.xml"/><Relationship Id="rId4" Type="http://schemas.openxmlformats.org/officeDocument/2006/relationships/hyperlink" Target="https://eduscol.education.fr/142/le-livret-scolaire#summary-item-5"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25.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5.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5.xml"/><Relationship Id="rId4" Type="http://schemas.openxmlformats.org/officeDocument/2006/relationships/image" Target="../media/image40.png"/></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5.xml"/><Relationship Id="rId5" Type="http://schemas.openxmlformats.org/officeDocument/2006/relationships/image" Target="../media/image41.png"/><Relationship Id="rId4" Type="http://schemas.openxmlformats.org/officeDocument/2006/relationships/hyperlink" Target="https://view.genial.ly/5f3e7a5ba8ffb90d11ac034f"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1.png"/><Relationship Id="rId7"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3.png"/><Relationship Id="rId4" Type="http://schemas.openxmlformats.org/officeDocument/2006/relationships/image" Target="../media/image43.png"/><Relationship Id="rId9" Type="http://schemas.openxmlformats.org/officeDocument/2006/relationships/image" Target="../media/image47.png"/></Relationships>
</file>

<file path=ppt/slides/_rels/slide5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png"/><Relationship Id="rId1" Type="http://schemas.openxmlformats.org/officeDocument/2006/relationships/slideLayout" Target="../slideLayouts/slideLayout25.xml"/><Relationship Id="rId5" Type="http://schemas.openxmlformats.org/officeDocument/2006/relationships/image" Target="../media/image48.png"/><Relationship Id="rId4" Type="http://schemas.openxmlformats.org/officeDocument/2006/relationships/hyperlink" Target="https://www.youtube.com/watch?v=x9C9tK7SU7g"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49.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hyperlink" Target="https://cloud.pix.fr/s/GqwW6dFDDrHezfS" TargetMode="External"/><Relationship Id="rId2" Type="http://schemas.openxmlformats.org/officeDocument/2006/relationships/notesSlide" Target="../notesSlides/notesSlide31.xml"/><Relationship Id="rId1" Type="http://schemas.openxmlformats.org/officeDocument/2006/relationships/slideLayout" Target="../slideLayouts/slideLayout25.xml"/><Relationship Id="rId6" Type="http://schemas.openxmlformats.org/officeDocument/2006/relationships/hyperlink" Target="https://communaute.pix.fr/" TargetMode="External"/><Relationship Id="rId5" Type="http://schemas.openxmlformats.org/officeDocument/2006/relationships/hyperlink" Target="https://view.genial.ly/5f3e7a5ba8ffb90d11ac034f" TargetMode="External"/><Relationship Id="rId4" Type="http://schemas.openxmlformats.org/officeDocument/2006/relationships/hyperlink" Target="https://pedagogie-numerique.ac-besancon.fr/pix-fiches-activites-v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hyperlink" Target="https://eduscol.education.fr/721/evaluer-et-certifier-les-competences-numeriques"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CustomShape 1"/>
          <p:cNvSpPr/>
          <p:nvPr/>
        </p:nvSpPr>
        <p:spPr>
          <a:xfrm>
            <a:off x="3496989" y="2373236"/>
            <a:ext cx="67320" cy="1938960"/>
          </a:xfrm>
          <a:prstGeom prst="rect">
            <a:avLst/>
          </a:prstGeom>
          <a:solidFill>
            <a:srgbClr val="FFBE00"/>
          </a:solidFill>
          <a:ln>
            <a:noFill/>
          </a:ln>
        </p:spPr>
        <p:style>
          <a:lnRef idx="0">
            <a:scrgbClr r="0" g="0" b="0"/>
          </a:lnRef>
          <a:fillRef idx="0">
            <a:scrgbClr r="0" g="0" b="0"/>
          </a:fillRef>
          <a:effectRef idx="0">
            <a:scrgbClr r="0" g="0" b="0"/>
          </a:effectRef>
          <a:fontRef idx="minor"/>
        </p:style>
      </p:sp>
      <p:sp>
        <p:nvSpPr>
          <p:cNvPr id="3" name="CustomShape 2"/>
          <p:cNvSpPr/>
          <p:nvPr/>
        </p:nvSpPr>
        <p:spPr>
          <a:xfrm>
            <a:off x="3851920" y="2060848"/>
            <a:ext cx="5513760" cy="2129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fr-FR" sz="4400" b="0" strike="noStrike" spc="-1" dirty="0">
                <a:solidFill>
                  <a:srgbClr val="3E67FF"/>
                </a:solidFill>
                <a:latin typeface="Raleway"/>
                <a:ea typeface="DejaVu Sans"/>
              </a:rPr>
              <a:t>Développer et </a:t>
            </a:r>
          </a:p>
          <a:p>
            <a:pPr>
              <a:lnSpc>
                <a:spcPct val="100000"/>
              </a:lnSpc>
            </a:pPr>
            <a:r>
              <a:rPr lang="fr-FR" sz="4400" b="0" strike="noStrike" spc="-1" dirty="0">
                <a:solidFill>
                  <a:srgbClr val="3E67FF"/>
                </a:solidFill>
                <a:latin typeface="Raleway"/>
                <a:ea typeface="DejaVu Sans"/>
              </a:rPr>
              <a:t>Certifier</a:t>
            </a:r>
            <a:r>
              <a:rPr lang="fr-FR" sz="4400" spc="-1" dirty="0">
                <a:latin typeface="Arial"/>
              </a:rPr>
              <a:t> </a:t>
            </a:r>
            <a:r>
              <a:rPr lang="fr-FR" sz="4400" b="0" strike="noStrike" spc="-1" dirty="0">
                <a:solidFill>
                  <a:srgbClr val="3E67FF"/>
                </a:solidFill>
                <a:latin typeface="Raleway"/>
                <a:ea typeface="DejaVu Sans"/>
              </a:rPr>
              <a:t>les </a:t>
            </a:r>
          </a:p>
          <a:p>
            <a:pPr>
              <a:lnSpc>
                <a:spcPct val="100000"/>
              </a:lnSpc>
            </a:pPr>
            <a:r>
              <a:rPr lang="fr-FR" sz="4400" b="0" strike="noStrike" spc="-1" dirty="0">
                <a:solidFill>
                  <a:srgbClr val="3E67FF"/>
                </a:solidFill>
                <a:latin typeface="Raleway"/>
                <a:ea typeface="DejaVu Sans"/>
              </a:rPr>
              <a:t>compétences</a:t>
            </a:r>
            <a:endParaRPr lang="fr-FR" sz="4400" b="0" strike="noStrike" spc="-1" dirty="0">
              <a:latin typeface="Arial"/>
            </a:endParaRPr>
          </a:p>
          <a:p>
            <a:pPr>
              <a:lnSpc>
                <a:spcPct val="100000"/>
              </a:lnSpc>
            </a:pPr>
            <a:r>
              <a:rPr lang="fr-FR" sz="4400" b="0" strike="noStrike" spc="-1" dirty="0">
                <a:solidFill>
                  <a:srgbClr val="3E67FF"/>
                </a:solidFill>
                <a:latin typeface="Raleway"/>
                <a:ea typeface="DejaVu Sans"/>
              </a:rPr>
              <a:t>numériques</a:t>
            </a:r>
            <a:endParaRPr lang="fr-FR" sz="4400" b="0" strike="noStrike" spc="-1" dirty="0">
              <a:latin typeface="Arial"/>
            </a:endParaRPr>
          </a:p>
        </p:txBody>
      </p:sp>
      <p:pic>
        <p:nvPicPr>
          <p:cNvPr id="4" name="Picture 2" descr="C:\Users\maisier\ownCloud\DANE\Pix\pix-logo.png"/>
          <p:cNvPicPr>
            <a:picLocks noChangeAspect="1" noChangeArrowheads="1"/>
          </p:cNvPicPr>
          <p:nvPr/>
        </p:nvPicPr>
        <p:blipFill>
          <a:blip r:embed="rId3" cstate="print"/>
          <a:srcRect/>
          <a:stretch>
            <a:fillRect/>
          </a:stretch>
        </p:blipFill>
        <p:spPr bwMode="auto">
          <a:xfrm>
            <a:off x="1136103" y="2560079"/>
            <a:ext cx="2073275" cy="1565275"/>
          </a:xfrm>
          <a:prstGeom prst="rect">
            <a:avLst/>
          </a:prstGeom>
          <a:noFill/>
        </p:spPr>
      </p:pic>
      <p:pic>
        <p:nvPicPr>
          <p:cNvPr id="5" name="Picture 5"/>
          <p:cNvPicPr/>
          <p:nvPr/>
        </p:nvPicPr>
        <p:blipFill>
          <a:blip r:embed="rId4" cstate="print"/>
          <a:stretch/>
        </p:blipFill>
        <p:spPr>
          <a:xfrm>
            <a:off x="6948264" y="136079"/>
            <a:ext cx="2022840" cy="767160"/>
          </a:xfrm>
          <a:prstGeom prst="rect">
            <a:avLst/>
          </a:prstGeom>
          <a:ln>
            <a:noFill/>
          </a:ln>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92223" y="5614812"/>
            <a:ext cx="1078881" cy="1078881"/>
          </a:xfrm>
          <a:prstGeom prst="rect">
            <a:avLst/>
          </a:prstGeom>
        </p:spPr>
      </p:pic>
      <p:sp>
        <p:nvSpPr>
          <p:cNvPr id="6" name="ZoneTexte 5">
            <a:extLst>
              <a:ext uri="{FF2B5EF4-FFF2-40B4-BE49-F238E27FC236}">
                <a16:creationId xmlns:a16="http://schemas.microsoft.com/office/drawing/2014/main" id="{253A05D3-D6A2-D2DD-53C7-405404E6EA4F}"/>
              </a:ext>
            </a:extLst>
          </p:cNvPr>
          <p:cNvSpPr txBox="1"/>
          <p:nvPr/>
        </p:nvSpPr>
        <p:spPr>
          <a:xfrm>
            <a:off x="22066" y="6444044"/>
            <a:ext cx="661502" cy="369332"/>
          </a:xfrm>
          <a:prstGeom prst="rect">
            <a:avLst/>
          </a:prstGeom>
          <a:noFill/>
        </p:spPr>
        <p:txBody>
          <a:bodyPr wrap="square" rtlCol="0">
            <a:spAutoFit/>
          </a:bodyPr>
          <a:lstStyle/>
          <a:p>
            <a:r>
              <a:rPr lang="fr-FR" dirty="0"/>
              <a:t>1-15</a:t>
            </a:r>
          </a:p>
        </p:txBody>
      </p:sp>
    </p:spTree>
    <p:extLst>
      <p:ext uri="{BB962C8B-B14F-4D97-AF65-F5344CB8AC3E}">
        <p14:creationId xmlns:p14="http://schemas.microsoft.com/office/powerpoint/2010/main" val="4011485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416" name="CustomShape 1"/>
          <p:cNvSpPr/>
          <p:nvPr/>
        </p:nvSpPr>
        <p:spPr>
          <a:xfrm>
            <a:off x="1438200" y="457200"/>
            <a:ext cx="70200" cy="1006920"/>
          </a:xfrm>
          <a:prstGeom prst="rect">
            <a:avLst/>
          </a:prstGeom>
          <a:solidFill>
            <a:srgbClr val="660090"/>
          </a:solidFill>
          <a:ln>
            <a:noFill/>
          </a:ln>
        </p:spPr>
        <p:style>
          <a:lnRef idx="0">
            <a:scrgbClr r="0" g="0" b="0"/>
          </a:lnRef>
          <a:fillRef idx="0">
            <a:scrgbClr r="0" g="0" b="0"/>
          </a:fillRef>
          <a:effectRef idx="0">
            <a:scrgbClr r="0" g="0" b="0"/>
          </a:effectRef>
          <a:fontRef idx="minor"/>
        </p:style>
      </p:sp>
      <p:sp>
        <p:nvSpPr>
          <p:cNvPr id="417" name="CustomShape 2"/>
          <p:cNvSpPr/>
          <p:nvPr/>
        </p:nvSpPr>
        <p:spPr>
          <a:xfrm>
            <a:off x="1258920" y="644400"/>
            <a:ext cx="7404480" cy="687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200">
              <a:lnSpc>
                <a:spcPct val="100000"/>
              </a:lnSpc>
            </a:pPr>
            <a:r>
              <a:rPr lang="fr-FR" sz="3600" b="0" strike="noStrike" spc="-1" dirty="0">
                <a:solidFill>
                  <a:srgbClr val="0092E2"/>
                </a:solidFill>
                <a:latin typeface="Raleway"/>
                <a:ea typeface="DejaVu Sans"/>
              </a:rPr>
              <a:t>Les 5 domaines du CRCN</a:t>
            </a:r>
            <a:endParaRPr lang="fr-FR" sz="3600" b="0" strike="noStrike" spc="-1" dirty="0">
              <a:latin typeface="Arial"/>
            </a:endParaRPr>
          </a:p>
        </p:txBody>
      </p:sp>
      <p:pic>
        <p:nvPicPr>
          <p:cNvPr id="10" name="Picture 2" descr="C:\Users\maisier\ownCloud\DANE\Pix\pix-logo.png"/>
          <p:cNvPicPr>
            <a:picLocks noChangeAspect="1" noChangeArrowheads="1"/>
          </p:cNvPicPr>
          <p:nvPr/>
        </p:nvPicPr>
        <p:blipFill>
          <a:blip r:embed="rId4" cstate="print"/>
          <a:srcRect/>
          <a:stretch>
            <a:fillRect/>
          </a:stretch>
        </p:blipFill>
        <p:spPr bwMode="auto">
          <a:xfrm>
            <a:off x="357158" y="571480"/>
            <a:ext cx="1032425" cy="779457"/>
          </a:xfrm>
          <a:prstGeom prst="rect">
            <a:avLst/>
          </a:prstGeom>
          <a:noFill/>
        </p:spPr>
      </p:pic>
      <p:pic>
        <p:nvPicPr>
          <p:cNvPr id="5122" name="Picture 2" descr="C:\Users\maisier\ownCloud\DANE\Pix\5 domaines - transparent.png"/>
          <p:cNvPicPr>
            <a:picLocks noChangeAspect="1" noChangeArrowheads="1"/>
          </p:cNvPicPr>
          <p:nvPr/>
        </p:nvPicPr>
        <p:blipFill>
          <a:blip r:embed="rId5" cstate="print"/>
          <a:srcRect/>
          <a:stretch>
            <a:fillRect/>
          </a:stretch>
        </p:blipFill>
        <p:spPr bwMode="auto">
          <a:xfrm>
            <a:off x="395536" y="2204864"/>
            <a:ext cx="8273820" cy="3500462"/>
          </a:xfrm>
          <a:prstGeom prst="rect">
            <a:avLst/>
          </a:prstGeom>
          <a:noFill/>
        </p:spPr>
      </p:pic>
      <p:sp>
        <p:nvSpPr>
          <p:cNvPr id="6" name="ZoneTexte 5">
            <a:extLst>
              <a:ext uri="{FF2B5EF4-FFF2-40B4-BE49-F238E27FC236}">
                <a16:creationId xmlns:a16="http://schemas.microsoft.com/office/drawing/2014/main" id="{28333B79-28A0-E5F4-D655-C5FDBFCD5EE1}"/>
              </a:ext>
            </a:extLst>
          </p:cNvPr>
          <p:cNvSpPr txBox="1"/>
          <p:nvPr/>
        </p:nvSpPr>
        <p:spPr>
          <a:xfrm>
            <a:off x="22066" y="6444044"/>
            <a:ext cx="661502" cy="369332"/>
          </a:xfrm>
          <a:prstGeom prst="rect">
            <a:avLst/>
          </a:prstGeom>
          <a:noFill/>
        </p:spPr>
        <p:txBody>
          <a:bodyPr wrap="square" rtlCol="0">
            <a:spAutoFit/>
          </a:bodyPr>
          <a:lstStyle/>
          <a:p>
            <a:r>
              <a:rPr lang="fr-FR" dirty="0"/>
              <a:t>1-05</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416" name="CustomShape 1"/>
          <p:cNvSpPr/>
          <p:nvPr/>
        </p:nvSpPr>
        <p:spPr>
          <a:xfrm>
            <a:off x="1438200" y="457200"/>
            <a:ext cx="70200" cy="1006920"/>
          </a:xfrm>
          <a:prstGeom prst="rect">
            <a:avLst/>
          </a:prstGeom>
          <a:solidFill>
            <a:srgbClr val="660090"/>
          </a:solidFill>
          <a:ln>
            <a:noFill/>
          </a:ln>
        </p:spPr>
        <p:style>
          <a:lnRef idx="0">
            <a:scrgbClr r="0" g="0" b="0"/>
          </a:lnRef>
          <a:fillRef idx="0">
            <a:scrgbClr r="0" g="0" b="0"/>
          </a:fillRef>
          <a:effectRef idx="0">
            <a:scrgbClr r="0" g="0" b="0"/>
          </a:effectRef>
          <a:fontRef idx="minor"/>
        </p:style>
      </p:sp>
      <p:sp>
        <p:nvSpPr>
          <p:cNvPr id="417" name="CustomShape 2"/>
          <p:cNvSpPr/>
          <p:nvPr/>
        </p:nvSpPr>
        <p:spPr>
          <a:xfrm>
            <a:off x="1258920" y="644400"/>
            <a:ext cx="7404480" cy="687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200">
              <a:lnSpc>
                <a:spcPct val="100000"/>
              </a:lnSpc>
            </a:pPr>
            <a:r>
              <a:rPr lang="fr-FR" sz="3600" b="0" strike="noStrike" spc="-1" dirty="0">
                <a:solidFill>
                  <a:srgbClr val="0092E2"/>
                </a:solidFill>
                <a:latin typeface="Raleway"/>
                <a:ea typeface="DejaVu Sans"/>
              </a:rPr>
              <a:t>Récapitulatif en vidéo</a:t>
            </a:r>
            <a:endParaRPr lang="fr-FR" sz="3600" b="0" strike="noStrike" spc="-1" dirty="0">
              <a:latin typeface="Arial"/>
            </a:endParaRPr>
          </a:p>
        </p:txBody>
      </p:sp>
      <p:pic>
        <p:nvPicPr>
          <p:cNvPr id="10" name="Picture 2" descr="C:\Users\maisier\ownCloud\DANE\Pix\pix-logo.png"/>
          <p:cNvPicPr>
            <a:picLocks noChangeAspect="1" noChangeArrowheads="1"/>
          </p:cNvPicPr>
          <p:nvPr/>
        </p:nvPicPr>
        <p:blipFill>
          <a:blip r:embed="rId4" cstate="print"/>
          <a:srcRect/>
          <a:stretch>
            <a:fillRect/>
          </a:stretch>
        </p:blipFill>
        <p:spPr bwMode="auto">
          <a:xfrm>
            <a:off x="357158" y="571480"/>
            <a:ext cx="1032425" cy="779457"/>
          </a:xfrm>
          <a:prstGeom prst="rect">
            <a:avLst/>
          </a:prstGeom>
          <a:noFill/>
        </p:spPr>
      </p:pic>
      <p:pic>
        <p:nvPicPr>
          <p:cNvPr id="2" name="Image 1">
            <a:hlinkClick r:id="rId5"/>
            <a:extLst>
              <a:ext uri="{FF2B5EF4-FFF2-40B4-BE49-F238E27FC236}">
                <a16:creationId xmlns:a16="http://schemas.microsoft.com/office/drawing/2014/main" id="{03E58B95-EB2F-4C4C-A315-D2CCAE4C4597}"/>
              </a:ext>
            </a:extLst>
          </p:cNvPr>
          <p:cNvPicPr>
            <a:picLocks noChangeAspect="1"/>
          </p:cNvPicPr>
          <p:nvPr/>
        </p:nvPicPr>
        <p:blipFill>
          <a:blip r:embed="rId6"/>
          <a:stretch>
            <a:fillRect/>
          </a:stretch>
        </p:blipFill>
        <p:spPr>
          <a:xfrm>
            <a:off x="1438200" y="2204864"/>
            <a:ext cx="6660232" cy="3518846"/>
          </a:xfrm>
          <a:prstGeom prst="rect">
            <a:avLst/>
          </a:prstGeom>
        </p:spPr>
      </p:pic>
      <p:sp>
        <p:nvSpPr>
          <p:cNvPr id="6" name="ZoneTexte 5">
            <a:extLst>
              <a:ext uri="{FF2B5EF4-FFF2-40B4-BE49-F238E27FC236}">
                <a16:creationId xmlns:a16="http://schemas.microsoft.com/office/drawing/2014/main" id="{DEEA6DB2-E637-3DED-A0C4-B0D8DD36E755}"/>
              </a:ext>
            </a:extLst>
          </p:cNvPr>
          <p:cNvSpPr txBox="1"/>
          <p:nvPr/>
        </p:nvSpPr>
        <p:spPr>
          <a:xfrm>
            <a:off x="22066" y="6444044"/>
            <a:ext cx="661502" cy="369332"/>
          </a:xfrm>
          <a:prstGeom prst="rect">
            <a:avLst/>
          </a:prstGeom>
          <a:noFill/>
        </p:spPr>
        <p:txBody>
          <a:bodyPr wrap="square" rtlCol="0">
            <a:spAutoFit/>
          </a:bodyPr>
          <a:lstStyle/>
          <a:p>
            <a:r>
              <a:rPr lang="fr-FR" dirty="0"/>
              <a:t>1-04</a:t>
            </a:r>
          </a:p>
        </p:txBody>
      </p:sp>
    </p:spTree>
    <p:extLst>
      <p:ext uri="{BB962C8B-B14F-4D97-AF65-F5344CB8AC3E}">
        <p14:creationId xmlns:p14="http://schemas.microsoft.com/office/powerpoint/2010/main" val="1571463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416" name="CustomShape 1"/>
          <p:cNvSpPr/>
          <p:nvPr/>
        </p:nvSpPr>
        <p:spPr>
          <a:xfrm>
            <a:off x="1438200" y="457200"/>
            <a:ext cx="70200" cy="1006920"/>
          </a:xfrm>
          <a:prstGeom prst="rect">
            <a:avLst/>
          </a:prstGeom>
          <a:solidFill>
            <a:srgbClr val="660090"/>
          </a:solidFill>
          <a:ln>
            <a:noFill/>
          </a:ln>
        </p:spPr>
        <p:style>
          <a:lnRef idx="0">
            <a:scrgbClr r="0" g="0" b="0"/>
          </a:lnRef>
          <a:fillRef idx="0">
            <a:scrgbClr r="0" g="0" b="0"/>
          </a:fillRef>
          <a:effectRef idx="0">
            <a:scrgbClr r="0" g="0" b="0"/>
          </a:effectRef>
          <a:fontRef idx="minor"/>
        </p:style>
      </p:sp>
      <p:sp>
        <p:nvSpPr>
          <p:cNvPr id="417" name="CustomShape 2"/>
          <p:cNvSpPr/>
          <p:nvPr/>
        </p:nvSpPr>
        <p:spPr>
          <a:xfrm>
            <a:off x="1258920" y="644400"/>
            <a:ext cx="7404480" cy="687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1" normalizeH="0" baseline="0" noProof="0" dirty="0">
                <a:ln>
                  <a:noFill/>
                </a:ln>
                <a:solidFill>
                  <a:srgbClr val="0092E2"/>
                </a:solidFill>
                <a:effectLst/>
                <a:uLnTx/>
                <a:uFillTx/>
                <a:latin typeface="Raleway"/>
                <a:ea typeface="DejaVu Sans"/>
                <a:cs typeface="DejaVu Sans"/>
              </a:rPr>
              <a:t>Un compte personnel PIX accessible tout au long de la vie</a:t>
            </a:r>
            <a:endParaRPr kumimoji="0" lang="fr-FR" sz="3600" b="0" i="0" u="none" strike="noStrike" kern="1200" cap="none" spc="-1" normalizeH="0" baseline="0" noProof="0" dirty="0">
              <a:ln>
                <a:noFill/>
              </a:ln>
              <a:solidFill>
                <a:prstClr val="black"/>
              </a:solidFill>
              <a:effectLst/>
              <a:uLnTx/>
              <a:uFillTx/>
              <a:latin typeface="Arial"/>
              <a:ea typeface="DejaVu Sans"/>
              <a:cs typeface="DejaVu Sans"/>
            </a:endParaRPr>
          </a:p>
        </p:txBody>
      </p:sp>
      <p:pic>
        <p:nvPicPr>
          <p:cNvPr id="10" name="Picture 2" descr="C:\Users\maisier\ownCloud\DANE\Pix\pix-logo.png"/>
          <p:cNvPicPr>
            <a:picLocks noChangeAspect="1" noChangeArrowheads="1"/>
          </p:cNvPicPr>
          <p:nvPr/>
        </p:nvPicPr>
        <p:blipFill>
          <a:blip r:embed="rId4" cstate="print"/>
          <a:srcRect/>
          <a:stretch>
            <a:fillRect/>
          </a:stretch>
        </p:blipFill>
        <p:spPr bwMode="auto">
          <a:xfrm>
            <a:off x="357158" y="571480"/>
            <a:ext cx="1032425" cy="779457"/>
          </a:xfrm>
          <a:prstGeom prst="rect">
            <a:avLst/>
          </a:prstGeom>
          <a:noFill/>
        </p:spPr>
      </p:pic>
      <p:pic>
        <p:nvPicPr>
          <p:cNvPr id="34" name="Image 33"/>
          <p:cNvPicPr>
            <a:picLocks noChangeAspect="1"/>
          </p:cNvPicPr>
          <p:nvPr/>
        </p:nvPicPr>
        <p:blipFill>
          <a:blip r:embed="rId5" cstate="print"/>
          <a:stretch>
            <a:fillRect/>
          </a:stretch>
        </p:blipFill>
        <p:spPr>
          <a:xfrm>
            <a:off x="379360" y="1820248"/>
            <a:ext cx="3328544" cy="4633087"/>
          </a:xfrm>
          <a:prstGeom prst="rect">
            <a:avLst/>
          </a:prstGeom>
        </p:spPr>
      </p:pic>
      <p:sp>
        <p:nvSpPr>
          <p:cNvPr id="36" name="ZoneTexte 35"/>
          <p:cNvSpPr txBox="1"/>
          <p:nvPr/>
        </p:nvSpPr>
        <p:spPr>
          <a:xfrm>
            <a:off x="4572000" y="2515737"/>
            <a:ext cx="3960440"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Arial"/>
                <a:ea typeface="DejaVu Sans"/>
                <a:cs typeface="DejaVu Sans"/>
              </a:rPr>
              <a:t>5 domaines, 16 compétences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1" normalizeH="0" baseline="0" noProof="0" dirty="0">
              <a:ln>
                <a:noFill/>
              </a:ln>
              <a:solidFill>
                <a:srgbClr val="000000"/>
              </a:solidFill>
              <a:effectLst/>
              <a:uLnTx/>
              <a:uFillTx/>
              <a:latin typeface="Arial"/>
              <a:ea typeface="DejaVu Sans"/>
              <a:cs typeface="DejaVu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1" normalizeH="0" baseline="0" noProof="0" dirty="0">
              <a:ln>
                <a:noFill/>
              </a:ln>
              <a:solidFill>
                <a:srgbClr val="000000"/>
              </a:solidFill>
              <a:effectLst/>
              <a:uLnTx/>
              <a:uFillTx/>
              <a:latin typeface="Arial"/>
              <a:ea typeface="DejaVu Sans"/>
              <a:cs typeface="DejaVu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1" normalizeH="0" baseline="0" noProof="0" dirty="0">
                <a:ln>
                  <a:noFill/>
                </a:ln>
                <a:solidFill>
                  <a:srgbClr val="000000"/>
                </a:solidFill>
                <a:effectLst/>
                <a:uLnTx/>
                <a:uFillTx/>
                <a:latin typeface="Arial"/>
                <a:ea typeface="DejaVu Sans"/>
                <a:cs typeface="DejaVu Sans"/>
              </a:rPr>
              <a:t>8 niveaux </a:t>
            </a:r>
            <a:r>
              <a:rPr kumimoji="0" lang="fr-FR" sz="1600" b="0" i="0" u="none" strike="noStrike" kern="1200" cap="none" spc="-1" normalizeH="0" baseline="0" noProof="0" dirty="0">
                <a:ln>
                  <a:noFill/>
                </a:ln>
                <a:solidFill>
                  <a:srgbClr val="000000"/>
                </a:solidFill>
                <a:effectLst/>
                <a:uLnTx/>
                <a:uFillTx/>
                <a:latin typeface="Arial"/>
                <a:ea typeface="DejaVu Sans"/>
                <a:cs typeface="DejaVu Sans"/>
              </a:rPr>
              <a:t>par compétences (6 disponibles actuellement)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1" normalizeH="0" baseline="0" noProof="0" dirty="0">
              <a:ln>
                <a:noFill/>
              </a:ln>
              <a:solidFill>
                <a:srgbClr val="000000"/>
              </a:solidFill>
              <a:effectLst/>
              <a:uLnTx/>
              <a:uFillTx/>
              <a:latin typeface="Arial"/>
              <a:ea typeface="DejaVu Sans"/>
              <a:cs typeface="DejaVu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1" normalizeH="0" baseline="0" noProof="0" dirty="0">
              <a:ln>
                <a:noFill/>
              </a:ln>
              <a:solidFill>
                <a:srgbClr val="000000"/>
              </a:solidFill>
              <a:effectLst/>
              <a:uLnTx/>
              <a:uFillTx/>
              <a:latin typeface="Arial"/>
              <a:ea typeface="DejaVu Sans"/>
              <a:cs typeface="DejaVu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1" normalizeH="0" baseline="0" noProof="0" dirty="0">
                <a:ln>
                  <a:noFill/>
                </a:ln>
                <a:solidFill>
                  <a:srgbClr val="000000"/>
                </a:solidFill>
                <a:effectLst/>
                <a:uLnTx/>
                <a:uFillTx/>
                <a:latin typeface="Arial"/>
                <a:ea typeface="DejaVu Sans"/>
                <a:cs typeface="DejaVu Sans"/>
              </a:rPr>
              <a:t>En</a:t>
            </a:r>
            <a:r>
              <a:rPr kumimoji="0" lang="fr-FR" sz="1600" b="1" i="0" u="none" strike="noStrike" kern="1200" cap="none" spc="-1" normalizeH="0" baseline="0" noProof="0" dirty="0">
                <a:ln>
                  <a:noFill/>
                </a:ln>
                <a:solidFill>
                  <a:srgbClr val="000000"/>
                </a:solidFill>
                <a:effectLst/>
                <a:uLnTx/>
                <a:uFillTx/>
                <a:latin typeface="Arial"/>
                <a:ea typeface="DejaVu Sans"/>
                <a:cs typeface="DejaVu Sans"/>
              </a:rPr>
              <a:t> autonomie </a:t>
            </a:r>
            <a:r>
              <a:rPr kumimoji="0" lang="fr-FR" sz="1600" b="0" i="0" u="none" strike="noStrike" kern="1200" cap="none" spc="-1" normalizeH="0" baseline="0" noProof="0" dirty="0">
                <a:ln>
                  <a:noFill/>
                </a:ln>
                <a:solidFill>
                  <a:srgbClr val="000000"/>
                </a:solidFill>
                <a:effectLst/>
                <a:uLnTx/>
                <a:uFillTx/>
                <a:latin typeface="Arial"/>
                <a:ea typeface="DejaVu Sans"/>
                <a:cs typeface="DejaVu Sans"/>
              </a:rPr>
              <a:t>ou en suivant des </a:t>
            </a:r>
            <a:r>
              <a:rPr kumimoji="0" lang="fr-FR" sz="1600" b="1" i="0" u="none" strike="noStrike" kern="1200" cap="none" spc="-1" normalizeH="0" baseline="0" noProof="0" dirty="0">
                <a:ln>
                  <a:noFill/>
                </a:ln>
                <a:solidFill>
                  <a:srgbClr val="000000"/>
                </a:solidFill>
                <a:effectLst/>
                <a:uLnTx/>
                <a:uFillTx/>
                <a:latin typeface="Arial"/>
                <a:ea typeface="DejaVu Sans"/>
                <a:cs typeface="DejaVu Sans"/>
              </a:rPr>
              <a:t>parcours </a:t>
            </a:r>
            <a:r>
              <a:rPr kumimoji="0" lang="fr-FR" sz="1600" b="0" i="0" u="none" strike="noStrike" kern="1200" cap="none" spc="-1" normalizeH="0" baseline="0" noProof="0" dirty="0">
                <a:ln>
                  <a:noFill/>
                </a:ln>
                <a:solidFill>
                  <a:srgbClr val="000000"/>
                </a:solidFill>
                <a:effectLst/>
                <a:uLnTx/>
                <a:uFillTx/>
                <a:latin typeface="Arial"/>
                <a:ea typeface="DejaVu Sans"/>
                <a:cs typeface="DejaVu Sans"/>
              </a:rPr>
              <a:t>proposés par les enseignants.</a:t>
            </a:r>
            <a:endParaRPr kumimoji="0" lang="fr-FR" sz="1600" b="0" i="0" u="none" strike="noStrike" kern="1200" cap="none" spc="0" normalizeH="0" baseline="0" noProof="0" dirty="0">
              <a:ln>
                <a:noFill/>
              </a:ln>
              <a:solidFill>
                <a:prstClr val="black"/>
              </a:solidFill>
              <a:effectLst/>
              <a:uLnTx/>
              <a:uFillTx/>
              <a:latin typeface="Arial"/>
              <a:ea typeface="DejaVu Sans"/>
              <a:cs typeface="DejaVu Sans"/>
            </a:endParaRPr>
          </a:p>
        </p:txBody>
      </p:sp>
      <p:pic>
        <p:nvPicPr>
          <p:cNvPr id="7" name="Picture 2" descr="C:\Users\maisier\ownCloud\DANE\Pix\coche - transparent.png">
            <a:extLst>
              <a:ext uri="{FF2B5EF4-FFF2-40B4-BE49-F238E27FC236}">
                <a16:creationId xmlns:a16="http://schemas.microsoft.com/office/drawing/2014/main" id="{06966A3A-4CE2-431B-BFAD-6E368F6DEAD3}"/>
              </a:ext>
            </a:extLst>
          </p:cNvPr>
          <p:cNvPicPr>
            <a:picLocks noChangeAspect="1" noChangeArrowheads="1"/>
          </p:cNvPicPr>
          <p:nvPr/>
        </p:nvPicPr>
        <p:blipFill>
          <a:blip r:embed="rId6" cstate="print"/>
          <a:srcRect/>
          <a:stretch>
            <a:fillRect/>
          </a:stretch>
        </p:blipFill>
        <p:spPr bwMode="auto">
          <a:xfrm>
            <a:off x="4152900" y="2420888"/>
            <a:ext cx="419100" cy="476250"/>
          </a:xfrm>
          <a:prstGeom prst="rect">
            <a:avLst/>
          </a:prstGeom>
          <a:noFill/>
        </p:spPr>
      </p:pic>
      <p:pic>
        <p:nvPicPr>
          <p:cNvPr id="8" name="Picture 2" descr="C:\Users\maisier\ownCloud\DANE\Pix\coche - transparent.png">
            <a:extLst>
              <a:ext uri="{FF2B5EF4-FFF2-40B4-BE49-F238E27FC236}">
                <a16:creationId xmlns:a16="http://schemas.microsoft.com/office/drawing/2014/main" id="{68C16BBA-8322-4F2E-B58F-65FEECFFEAC3}"/>
              </a:ext>
            </a:extLst>
          </p:cNvPr>
          <p:cNvPicPr>
            <a:picLocks noChangeAspect="1" noChangeArrowheads="1"/>
          </p:cNvPicPr>
          <p:nvPr/>
        </p:nvPicPr>
        <p:blipFill>
          <a:blip r:embed="rId6" cstate="print"/>
          <a:srcRect/>
          <a:stretch>
            <a:fillRect/>
          </a:stretch>
        </p:blipFill>
        <p:spPr bwMode="auto">
          <a:xfrm>
            <a:off x="4152900" y="3193649"/>
            <a:ext cx="419100" cy="476250"/>
          </a:xfrm>
          <a:prstGeom prst="rect">
            <a:avLst/>
          </a:prstGeom>
          <a:noFill/>
        </p:spPr>
      </p:pic>
      <p:pic>
        <p:nvPicPr>
          <p:cNvPr id="9" name="Picture 2" descr="C:\Users\maisier\ownCloud\DANE\Pix\coche - transparent.png">
            <a:extLst>
              <a:ext uri="{FF2B5EF4-FFF2-40B4-BE49-F238E27FC236}">
                <a16:creationId xmlns:a16="http://schemas.microsoft.com/office/drawing/2014/main" id="{FA353255-79E9-4CAF-99A7-8FD837068740}"/>
              </a:ext>
            </a:extLst>
          </p:cNvPr>
          <p:cNvPicPr>
            <a:picLocks noChangeAspect="1" noChangeArrowheads="1"/>
          </p:cNvPicPr>
          <p:nvPr/>
        </p:nvPicPr>
        <p:blipFill>
          <a:blip r:embed="rId6" cstate="print"/>
          <a:srcRect/>
          <a:stretch>
            <a:fillRect/>
          </a:stretch>
        </p:blipFill>
        <p:spPr bwMode="auto">
          <a:xfrm>
            <a:off x="4158703" y="4136791"/>
            <a:ext cx="419100" cy="476250"/>
          </a:xfrm>
          <a:prstGeom prst="rect">
            <a:avLst/>
          </a:prstGeom>
          <a:noFill/>
        </p:spPr>
      </p:pic>
      <p:sp>
        <p:nvSpPr>
          <p:cNvPr id="11" name="ZoneTexte 10">
            <a:extLst>
              <a:ext uri="{FF2B5EF4-FFF2-40B4-BE49-F238E27FC236}">
                <a16:creationId xmlns:a16="http://schemas.microsoft.com/office/drawing/2014/main" id="{8BF59EEF-3B0A-E538-BE80-58B5FCCC6810}"/>
              </a:ext>
            </a:extLst>
          </p:cNvPr>
          <p:cNvSpPr txBox="1"/>
          <p:nvPr/>
        </p:nvSpPr>
        <p:spPr>
          <a:xfrm>
            <a:off x="22066" y="6444044"/>
            <a:ext cx="661502" cy="369332"/>
          </a:xfrm>
          <a:prstGeom prst="rect">
            <a:avLst/>
          </a:prstGeom>
          <a:noFill/>
        </p:spPr>
        <p:txBody>
          <a:bodyPr wrap="square" rtlCol="0">
            <a:spAutoFit/>
          </a:bodyPr>
          <a:lstStyle/>
          <a:p>
            <a:r>
              <a:rPr lang="fr-FR" dirty="0"/>
              <a:t>1-03</a:t>
            </a:r>
          </a:p>
        </p:txBody>
      </p:sp>
    </p:spTree>
    <p:extLst>
      <p:ext uri="{BB962C8B-B14F-4D97-AF65-F5344CB8AC3E}">
        <p14:creationId xmlns:p14="http://schemas.microsoft.com/office/powerpoint/2010/main" val="1845984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 name="CustomShape 1"/>
          <p:cNvSpPr/>
          <p:nvPr/>
        </p:nvSpPr>
        <p:spPr>
          <a:xfrm>
            <a:off x="1432080" y="457200"/>
            <a:ext cx="11520" cy="129600"/>
          </a:xfrm>
          <a:prstGeom prst="rect">
            <a:avLst/>
          </a:prstGeom>
          <a:solidFill>
            <a:srgbClr val="660090"/>
          </a:solidFill>
          <a:ln w="12600">
            <a:noFill/>
          </a:ln>
        </p:spPr>
        <p:style>
          <a:lnRef idx="0">
            <a:scrgbClr r="0" g="0" b="0"/>
          </a:lnRef>
          <a:fillRef idx="0">
            <a:scrgbClr r="0" g="0" b="0"/>
          </a:fillRef>
          <a:effectRef idx="0">
            <a:scrgbClr r="0" g="0" b="0"/>
          </a:effectRef>
          <a:fontRef idx="minor"/>
        </p:style>
      </p:sp>
      <p:sp>
        <p:nvSpPr>
          <p:cNvPr id="649" name="CustomShape 2"/>
          <p:cNvSpPr/>
          <p:nvPr/>
        </p:nvSpPr>
        <p:spPr>
          <a:xfrm>
            <a:off x="1619672" y="692696"/>
            <a:ext cx="7173000" cy="57564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lstStyle/>
          <a:p>
            <a:pPr marL="457200" lvl="0">
              <a:defRPr/>
            </a:pPr>
            <a:r>
              <a:rPr lang="fr-FR" sz="2400" spc="-1" dirty="0">
                <a:solidFill>
                  <a:srgbClr val="0092E2"/>
                </a:solidFill>
                <a:latin typeface="Raleway"/>
              </a:rPr>
              <a:t>Un compte personnel PIX accessible tout au long de la vie</a:t>
            </a:r>
            <a:endParaRPr lang="fr-FR" sz="2400" spc="-1" dirty="0">
              <a:solidFill>
                <a:prstClr val="black"/>
              </a:solidFill>
            </a:endParaRPr>
          </a:p>
        </p:txBody>
      </p:sp>
      <p:sp>
        <p:nvSpPr>
          <p:cNvPr id="651" name="CustomShape 3"/>
          <p:cNvSpPr/>
          <p:nvPr/>
        </p:nvSpPr>
        <p:spPr>
          <a:xfrm>
            <a:off x="1417680" y="457920"/>
            <a:ext cx="67320" cy="1003680"/>
          </a:xfrm>
          <a:prstGeom prst="rect">
            <a:avLst/>
          </a:prstGeom>
          <a:solidFill>
            <a:srgbClr val="660090"/>
          </a:solidFill>
          <a:ln>
            <a:noFill/>
          </a:ln>
        </p:spPr>
        <p:style>
          <a:lnRef idx="0">
            <a:scrgbClr r="0" g="0" b="0"/>
          </a:lnRef>
          <a:fillRef idx="0">
            <a:scrgbClr r="0" g="0" b="0"/>
          </a:fillRef>
          <a:effectRef idx="0">
            <a:scrgbClr r="0" g="0" b="0"/>
          </a:effectRef>
          <a:fontRef idx="minor"/>
        </p:style>
      </p:sp>
      <p:pic>
        <p:nvPicPr>
          <p:cNvPr id="10" name="Picture 2" descr="C:\Users\maisier\ownCloud\DANE\Pix\pix-logo.png"/>
          <p:cNvPicPr>
            <a:picLocks noChangeAspect="1" noChangeArrowheads="1"/>
          </p:cNvPicPr>
          <p:nvPr/>
        </p:nvPicPr>
        <p:blipFill>
          <a:blip r:embed="rId2" cstate="print"/>
          <a:srcRect/>
          <a:stretch>
            <a:fillRect/>
          </a:stretch>
        </p:blipFill>
        <p:spPr bwMode="auto">
          <a:xfrm>
            <a:off x="357158" y="571480"/>
            <a:ext cx="1032425" cy="779457"/>
          </a:xfrm>
          <a:prstGeom prst="rect">
            <a:avLst/>
          </a:prstGeom>
          <a:noFill/>
        </p:spPr>
      </p:pic>
      <p:pic>
        <p:nvPicPr>
          <p:cNvPr id="4098" name="Picture 2"/>
          <p:cNvPicPr>
            <a:picLocks noChangeAspect="1" noChangeArrowheads="1"/>
          </p:cNvPicPr>
          <p:nvPr/>
        </p:nvPicPr>
        <p:blipFill>
          <a:blip r:embed="rId3" cstate="print"/>
          <a:srcRect/>
          <a:stretch>
            <a:fillRect/>
          </a:stretch>
        </p:blipFill>
        <p:spPr bwMode="auto">
          <a:xfrm>
            <a:off x="287464" y="2132432"/>
            <a:ext cx="6120680" cy="4520489"/>
          </a:xfrm>
          <a:prstGeom prst="rect">
            <a:avLst/>
          </a:prstGeom>
          <a:noFill/>
          <a:ln w="9525">
            <a:noFill/>
            <a:miter lim="800000"/>
            <a:headEnd/>
            <a:tailEnd/>
          </a:ln>
          <a:effectLst/>
        </p:spPr>
      </p:pic>
      <p:sp>
        <p:nvSpPr>
          <p:cNvPr id="18" name="Rectangle 17"/>
          <p:cNvSpPr/>
          <p:nvPr/>
        </p:nvSpPr>
        <p:spPr>
          <a:xfrm>
            <a:off x="6156176" y="5373216"/>
            <a:ext cx="2808312" cy="369332"/>
          </a:xfrm>
          <a:prstGeom prst="rect">
            <a:avLst/>
          </a:prstGeom>
        </p:spPr>
        <p:txBody>
          <a:bodyPr wrap="square">
            <a:spAutoFit/>
          </a:bodyPr>
          <a:lstStyle/>
          <a:p>
            <a:pPr marL="360">
              <a:lnSpc>
                <a:spcPct val="100000"/>
              </a:lnSpc>
              <a:spcBef>
                <a:spcPts val="567"/>
              </a:spcBef>
              <a:spcAft>
                <a:spcPts val="567"/>
              </a:spcAft>
              <a:buClr>
                <a:srgbClr val="000000"/>
              </a:buClr>
            </a:pPr>
            <a:r>
              <a:rPr lang="fr-FR" b="1" spc="-1" dirty="0">
                <a:solidFill>
                  <a:srgbClr val="000000"/>
                </a:solidFill>
                <a:latin typeface="Raleway"/>
              </a:rPr>
              <a:t>Entrainement autonome</a:t>
            </a:r>
            <a:endParaRPr lang="fr-FR" b="1" spc="-1" dirty="0">
              <a:solidFill>
                <a:srgbClr val="FF0000"/>
              </a:solidFill>
              <a:latin typeface="Raleway"/>
            </a:endParaRPr>
          </a:p>
        </p:txBody>
      </p:sp>
      <p:sp>
        <p:nvSpPr>
          <p:cNvPr id="19" name="Rectangle 18"/>
          <p:cNvSpPr/>
          <p:nvPr/>
        </p:nvSpPr>
        <p:spPr>
          <a:xfrm>
            <a:off x="6173343" y="1268336"/>
            <a:ext cx="2808312" cy="1200329"/>
          </a:xfrm>
          <a:prstGeom prst="rect">
            <a:avLst/>
          </a:prstGeom>
        </p:spPr>
        <p:txBody>
          <a:bodyPr wrap="square">
            <a:spAutoFit/>
          </a:bodyPr>
          <a:lstStyle/>
          <a:p>
            <a:pPr marL="360" algn="ctr">
              <a:lnSpc>
                <a:spcPct val="100000"/>
              </a:lnSpc>
              <a:spcBef>
                <a:spcPts val="567"/>
              </a:spcBef>
              <a:spcAft>
                <a:spcPts val="567"/>
              </a:spcAft>
              <a:buClr>
                <a:srgbClr val="000000"/>
              </a:buClr>
            </a:pPr>
            <a:r>
              <a:rPr lang="fr-FR" b="1" spc="-1" dirty="0">
                <a:solidFill>
                  <a:srgbClr val="000000"/>
                </a:solidFill>
                <a:latin typeface="Raleway"/>
              </a:rPr>
              <a:t>Entrainement via une CAMPAGNE créé par un enseignant (code PARCOURS)</a:t>
            </a:r>
            <a:endParaRPr lang="fr-FR" b="1" spc="-1" dirty="0">
              <a:solidFill>
                <a:srgbClr val="FF0000"/>
              </a:solidFill>
              <a:latin typeface="Raleway"/>
            </a:endParaRPr>
          </a:p>
        </p:txBody>
      </p:sp>
      <p:cxnSp>
        <p:nvCxnSpPr>
          <p:cNvPr id="20" name="Connecteur droit avec flèche 19"/>
          <p:cNvCxnSpPr>
            <a:cxnSpLocks/>
          </p:cNvCxnSpPr>
          <p:nvPr/>
        </p:nvCxnSpPr>
        <p:spPr>
          <a:xfrm flipH="1">
            <a:off x="4283968" y="1939168"/>
            <a:ext cx="2124176" cy="48594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Connecteur droit avec flèche 21"/>
          <p:cNvCxnSpPr/>
          <p:nvPr/>
        </p:nvCxnSpPr>
        <p:spPr>
          <a:xfrm flipH="1">
            <a:off x="5436096" y="5589240"/>
            <a:ext cx="64807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 name="ZoneTexte 10">
            <a:extLst>
              <a:ext uri="{FF2B5EF4-FFF2-40B4-BE49-F238E27FC236}">
                <a16:creationId xmlns:a16="http://schemas.microsoft.com/office/drawing/2014/main" id="{E0D2EC2B-D227-6F7A-EBD2-A91AEFFF73D6}"/>
              </a:ext>
            </a:extLst>
          </p:cNvPr>
          <p:cNvSpPr txBox="1"/>
          <p:nvPr/>
        </p:nvSpPr>
        <p:spPr>
          <a:xfrm>
            <a:off x="22066" y="6444044"/>
            <a:ext cx="661502" cy="369332"/>
          </a:xfrm>
          <a:prstGeom prst="rect">
            <a:avLst/>
          </a:prstGeom>
          <a:noFill/>
        </p:spPr>
        <p:txBody>
          <a:bodyPr wrap="square" rtlCol="0">
            <a:spAutoFit/>
          </a:bodyPr>
          <a:lstStyle/>
          <a:p>
            <a:r>
              <a:rPr lang="fr-FR" dirty="0"/>
              <a:t>1-02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416" name="CustomShape 1"/>
          <p:cNvSpPr/>
          <p:nvPr/>
        </p:nvSpPr>
        <p:spPr>
          <a:xfrm>
            <a:off x="1438200" y="457200"/>
            <a:ext cx="70200" cy="1006920"/>
          </a:xfrm>
          <a:prstGeom prst="rect">
            <a:avLst/>
          </a:prstGeom>
          <a:solidFill>
            <a:srgbClr val="660090"/>
          </a:solidFill>
          <a:ln>
            <a:noFill/>
          </a:ln>
        </p:spPr>
        <p:style>
          <a:lnRef idx="0">
            <a:scrgbClr r="0" g="0" b="0"/>
          </a:lnRef>
          <a:fillRef idx="0">
            <a:scrgbClr r="0" g="0" b="0"/>
          </a:fillRef>
          <a:effectRef idx="0">
            <a:scrgbClr r="0" g="0" b="0"/>
          </a:effectRef>
          <a:fontRef idx="minor"/>
        </p:style>
      </p:sp>
      <p:sp>
        <p:nvSpPr>
          <p:cNvPr id="417" name="CustomShape 2"/>
          <p:cNvSpPr/>
          <p:nvPr/>
        </p:nvSpPr>
        <p:spPr>
          <a:xfrm>
            <a:off x="1258920" y="644400"/>
            <a:ext cx="7404480" cy="687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1" normalizeH="0" baseline="0" noProof="0" dirty="0">
                <a:ln>
                  <a:noFill/>
                </a:ln>
                <a:solidFill>
                  <a:srgbClr val="0092E2"/>
                </a:solidFill>
                <a:effectLst/>
                <a:uLnTx/>
                <a:uFillTx/>
                <a:latin typeface="Raleway"/>
                <a:ea typeface="DejaVu Sans"/>
                <a:cs typeface="DejaVu Sans"/>
              </a:rPr>
              <a:t>3 types de connexion élèves</a:t>
            </a:r>
            <a:endParaRPr kumimoji="0" lang="fr-FR" sz="3600" b="0" i="0" u="none" strike="noStrike" kern="1200" cap="none" spc="-1" normalizeH="0" baseline="0" noProof="0" dirty="0">
              <a:ln>
                <a:noFill/>
              </a:ln>
              <a:solidFill>
                <a:prstClr val="black"/>
              </a:solidFill>
              <a:effectLst/>
              <a:uLnTx/>
              <a:uFillTx/>
              <a:latin typeface="Arial"/>
              <a:ea typeface="DejaVu Sans"/>
              <a:cs typeface="DejaVu Sans"/>
            </a:endParaRPr>
          </a:p>
        </p:txBody>
      </p:sp>
      <p:pic>
        <p:nvPicPr>
          <p:cNvPr id="10" name="Picture 2" descr="C:\Users\maisier\ownCloud\DANE\Pix\pix-logo.png"/>
          <p:cNvPicPr>
            <a:picLocks noChangeAspect="1" noChangeArrowheads="1"/>
          </p:cNvPicPr>
          <p:nvPr/>
        </p:nvPicPr>
        <p:blipFill>
          <a:blip r:embed="rId4" cstate="print"/>
          <a:srcRect/>
          <a:stretch>
            <a:fillRect/>
          </a:stretch>
        </p:blipFill>
        <p:spPr bwMode="auto">
          <a:xfrm>
            <a:off x="357158" y="571480"/>
            <a:ext cx="1032425" cy="779457"/>
          </a:xfrm>
          <a:prstGeom prst="rect">
            <a:avLst/>
          </a:prstGeom>
          <a:noFill/>
        </p:spPr>
      </p:pic>
      <p:sp>
        <p:nvSpPr>
          <p:cNvPr id="36" name="ZoneTexte 35"/>
          <p:cNvSpPr txBox="1"/>
          <p:nvPr/>
        </p:nvSpPr>
        <p:spPr>
          <a:xfrm>
            <a:off x="1100936" y="2086689"/>
            <a:ext cx="7404480"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i="0" u="none" strike="noStrike" kern="1200" cap="none" spc="0" normalizeH="0" baseline="0" noProof="0" dirty="0">
                <a:ln>
                  <a:noFill/>
                </a:ln>
                <a:solidFill>
                  <a:prstClr val="black"/>
                </a:solidFill>
                <a:effectLst/>
                <a:uLnTx/>
                <a:uFillTx/>
                <a:latin typeface="Raleway"/>
                <a:ea typeface="DejaVu Sans"/>
                <a:cs typeface="DejaVu Sans"/>
              </a:rPr>
              <a:t>Via le </a:t>
            </a:r>
            <a:r>
              <a:rPr kumimoji="0" lang="fr-FR" i="0" u="none" strike="noStrike" kern="1200" cap="none" spc="0" normalizeH="0" baseline="0" noProof="0" dirty="0" err="1">
                <a:ln>
                  <a:noFill/>
                </a:ln>
                <a:solidFill>
                  <a:prstClr val="black"/>
                </a:solidFill>
                <a:effectLst/>
                <a:uLnTx/>
                <a:uFillTx/>
                <a:latin typeface="Raleway"/>
                <a:ea typeface="DejaVu Sans"/>
                <a:cs typeface="DejaVu Sans"/>
              </a:rPr>
              <a:t>médiacentre</a:t>
            </a:r>
            <a:r>
              <a:rPr kumimoji="0" lang="fr-FR" i="0" u="none" strike="noStrike" kern="1200" cap="none" spc="0" normalizeH="0" baseline="0" noProof="0" dirty="0">
                <a:ln>
                  <a:noFill/>
                </a:ln>
                <a:solidFill>
                  <a:prstClr val="black"/>
                </a:solidFill>
                <a:effectLst/>
                <a:uLnTx/>
                <a:uFillTx/>
                <a:latin typeface="Raleway"/>
                <a:ea typeface="DejaVu Sans"/>
                <a:cs typeface="DejaVu Sans"/>
              </a:rPr>
              <a:t> de l’</a:t>
            </a:r>
            <a:r>
              <a:rPr kumimoji="0" lang="fr-FR" b="1" i="0" u="none" strike="noStrike" kern="1200" cap="none" spc="0" normalizeH="0" baseline="0" noProof="0" dirty="0">
                <a:ln>
                  <a:noFill/>
                </a:ln>
                <a:solidFill>
                  <a:prstClr val="black"/>
                </a:solidFill>
                <a:effectLst/>
                <a:uLnTx/>
                <a:uFillTx/>
                <a:latin typeface="Raleway"/>
                <a:ea typeface="DejaVu Sans"/>
                <a:cs typeface="DejaVu Sans"/>
              </a:rPr>
              <a:t>ENT</a:t>
            </a:r>
            <a:endParaRPr kumimoji="0" lang="fr-FR" b="1" i="0" u="none" strike="noStrike" kern="1200" cap="none" spc="-1" normalizeH="0" baseline="0" noProof="0" dirty="0">
              <a:ln>
                <a:noFill/>
              </a:ln>
              <a:solidFill>
                <a:srgbClr val="000000"/>
              </a:solidFill>
              <a:effectLst/>
              <a:uLnTx/>
              <a:uFillTx/>
              <a:latin typeface="Raleway"/>
              <a:ea typeface="DejaVu Sans"/>
              <a:cs typeface="DejaVu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1" normalizeH="0" baseline="0" noProof="0" dirty="0">
              <a:ln>
                <a:noFill/>
              </a:ln>
              <a:solidFill>
                <a:srgbClr val="000000"/>
              </a:solidFill>
              <a:effectLst/>
              <a:uLnTx/>
              <a:uFillTx/>
              <a:latin typeface="Arial"/>
              <a:ea typeface="DejaVu Sans"/>
              <a:cs typeface="DejaVu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1" normalizeH="0" baseline="0" noProof="0" dirty="0">
              <a:ln>
                <a:noFill/>
              </a:ln>
              <a:solidFill>
                <a:srgbClr val="000000"/>
              </a:solidFill>
              <a:effectLst/>
              <a:uLnTx/>
              <a:uFillTx/>
              <a:latin typeface="Arial"/>
              <a:ea typeface="DejaVu Sans"/>
              <a:cs typeface="DejaVu Sans"/>
            </a:endParaRPr>
          </a:p>
          <a:p>
            <a:endParaRPr lang="fr-FR" sz="1600" dirty="0"/>
          </a:p>
          <a:p>
            <a:r>
              <a:rPr lang="fr-FR" dirty="0">
                <a:solidFill>
                  <a:prstClr val="black"/>
                </a:solidFill>
                <a:latin typeface="Raleway"/>
                <a:ea typeface="DejaVu Sans"/>
                <a:cs typeface="DejaVu Sans"/>
              </a:rPr>
              <a:t>Via un compte </a:t>
            </a:r>
            <a:r>
              <a:rPr lang="fr-FR" dirty="0">
                <a:solidFill>
                  <a:prstClr val="black"/>
                </a:solidFill>
                <a:latin typeface="Raleway"/>
                <a:ea typeface="DejaVu Sans"/>
                <a:cs typeface="DejaVu Sans"/>
                <a:hlinkClick r:id="rId5">
                  <a:extLst>
                    <a:ext uri="{A12FA001-AC4F-418D-AE19-62706E023703}">
                      <ahyp:hlinkClr xmlns:ahyp="http://schemas.microsoft.com/office/drawing/2018/hyperlinkcolor" val="tx"/>
                    </a:ext>
                  </a:extLst>
                </a:hlinkClick>
              </a:rPr>
              <a:t>pix.fr</a:t>
            </a:r>
            <a:r>
              <a:rPr lang="fr-FR" dirty="0">
                <a:solidFill>
                  <a:prstClr val="black"/>
                </a:solidFill>
                <a:latin typeface="Raleway"/>
                <a:ea typeface="DejaVu Sans"/>
                <a:cs typeface="DejaVu Sans"/>
              </a:rPr>
              <a:t> avec identifiant (et sans adresse mail)		Collège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1" normalizeH="0" baseline="0" noProof="0" dirty="0">
              <a:ln>
                <a:noFill/>
              </a:ln>
              <a:solidFill>
                <a:srgbClr val="FFB300"/>
              </a:solidFill>
              <a:effectLst/>
              <a:uLnTx/>
              <a:uFillTx/>
              <a:latin typeface="Arial"/>
              <a:ea typeface="DejaVu Sans"/>
              <a:cs typeface="DejaVu Sans"/>
            </a:endParaRPr>
          </a:p>
          <a:p>
            <a:endParaRPr lang="fr-FR" sz="1600" dirty="0"/>
          </a:p>
          <a:p>
            <a:r>
              <a:rPr lang="fr-FR" dirty="0">
                <a:solidFill>
                  <a:prstClr val="black"/>
                </a:solidFill>
                <a:latin typeface="Raleway"/>
                <a:ea typeface="DejaVu Sans"/>
                <a:cs typeface="DejaVu Sans"/>
              </a:rPr>
              <a:t>Via un compte </a:t>
            </a:r>
            <a:r>
              <a:rPr lang="fr-FR" dirty="0">
                <a:solidFill>
                  <a:prstClr val="black"/>
                </a:solidFill>
                <a:latin typeface="Raleway"/>
                <a:ea typeface="DejaVu Sans"/>
                <a:cs typeface="DejaVu Sans"/>
                <a:hlinkClick r:id="rId5">
                  <a:extLst>
                    <a:ext uri="{A12FA001-AC4F-418D-AE19-62706E023703}">
                      <ahyp:hlinkClr xmlns:ahyp="http://schemas.microsoft.com/office/drawing/2018/hyperlinkcolor" val="tx"/>
                    </a:ext>
                  </a:extLst>
                </a:hlinkClick>
              </a:rPr>
              <a:t>pix.fr</a:t>
            </a:r>
            <a:r>
              <a:rPr lang="fr-FR" dirty="0">
                <a:solidFill>
                  <a:prstClr val="black"/>
                </a:solidFill>
                <a:latin typeface="Raleway"/>
                <a:ea typeface="DejaVu Sans"/>
                <a:cs typeface="DejaVu Sans"/>
              </a:rPr>
              <a:t> avec adresse mail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rial"/>
              <a:ea typeface="DejaVu Sans"/>
              <a:cs typeface="DejaVu Sans"/>
            </a:endParaRPr>
          </a:p>
        </p:txBody>
      </p:sp>
      <p:pic>
        <p:nvPicPr>
          <p:cNvPr id="7" name="Picture 2" descr="C:\Users\maisier\ownCloud\DANE\Pix\coche - transparent.png">
            <a:extLst>
              <a:ext uri="{FF2B5EF4-FFF2-40B4-BE49-F238E27FC236}">
                <a16:creationId xmlns:a16="http://schemas.microsoft.com/office/drawing/2014/main" id="{06966A3A-4CE2-431B-BFAD-6E368F6DEAD3}"/>
              </a:ext>
            </a:extLst>
          </p:cNvPr>
          <p:cNvPicPr>
            <a:picLocks noChangeAspect="1" noChangeArrowheads="1"/>
          </p:cNvPicPr>
          <p:nvPr/>
        </p:nvPicPr>
        <p:blipFill>
          <a:blip r:embed="rId6" cstate="print"/>
          <a:srcRect/>
          <a:stretch>
            <a:fillRect/>
          </a:stretch>
        </p:blipFill>
        <p:spPr bwMode="auto">
          <a:xfrm>
            <a:off x="663820" y="2039487"/>
            <a:ext cx="419100" cy="476250"/>
          </a:xfrm>
          <a:prstGeom prst="rect">
            <a:avLst/>
          </a:prstGeom>
          <a:noFill/>
        </p:spPr>
      </p:pic>
      <p:pic>
        <p:nvPicPr>
          <p:cNvPr id="8" name="Picture 2" descr="C:\Users\maisier\ownCloud\DANE\Pix\coche - transparent.png">
            <a:extLst>
              <a:ext uri="{FF2B5EF4-FFF2-40B4-BE49-F238E27FC236}">
                <a16:creationId xmlns:a16="http://schemas.microsoft.com/office/drawing/2014/main" id="{68C16BBA-8322-4F2E-B58F-65FEECFFEAC3}"/>
              </a:ext>
            </a:extLst>
          </p:cNvPr>
          <p:cNvPicPr>
            <a:picLocks noChangeAspect="1" noChangeArrowheads="1"/>
          </p:cNvPicPr>
          <p:nvPr/>
        </p:nvPicPr>
        <p:blipFill>
          <a:blip r:embed="rId6" cstate="print"/>
          <a:srcRect/>
          <a:stretch>
            <a:fillRect/>
          </a:stretch>
        </p:blipFill>
        <p:spPr bwMode="auto">
          <a:xfrm>
            <a:off x="648016" y="3048893"/>
            <a:ext cx="419100" cy="476250"/>
          </a:xfrm>
          <a:prstGeom prst="rect">
            <a:avLst/>
          </a:prstGeom>
          <a:noFill/>
        </p:spPr>
      </p:pic>
      <p:pic>
        <p:nvPicPr>
          <p:cNvPr id="9" name="Picture 2" descr="C:\Users\maisier\ownCloud\DANE\Pix\coche - transparent.png">
            <a:extLst>
              <a:ext uri="{FF2B5EF4-FFF2-40B4-BE49-F238E27FC236}">
                <a16:creationId xmlns:a16="http://schemas.microsoft.com/office/drawing/2014/main" id="{FA353255-79E9-4CAF-99A7-8FD837068740}"/>
              </a:ext>
            </a:extLst>
          </p:cNvPr>
          <p:cNvPicPr>
            <a:picLocks noChangeAspect="1" noChangeArrowheads="1"/>
          </p:cNvPicPr>
          <p:nvPr/>
        </p:nvPicPr>
        <p:blipFill>
          <a:blip r:embed="rId6" cstate="print"/>
          <a:srcRect/>
          <a:stretch>
            <a:fillRect/>
          </a:stretch>
        </p:blipFill>
        <p:spPr bwMode="auto">
          <a:xfrm>
            <a:off x="663820" y="4058299"/>
            <a:ext cx="419100" cy="476250"/>
          </a:xfrm>
          <a:prstGeom prst="rect">
            <a:avLst/>
          </a:prstGeom>
          <a:noFill/>
        </p:spPr>
      </p:pic>
      <p:sp>
        <p:nvSpPr>
          <p:cNvPr id="4" name="ZoneTexte 3">
            <a:extLst>
              <a:ext uri="{FF2B5EF4-FFF2-40B4-BE49-F238E27FC236}">
                <a16:creationId xmlns:a16="http://schemas.microsoft.com/office/drawing/2014/main" id="{F9FDDD06-D2A0-4744-9526-B259B50836E3}"/>
              </a:ext>
            </a:extLst>
          </p:cNvPr>
          <p:cNvSpPr txBox="1"/>
          <p:nvPr/>
        </p:nvSpPr>
        <p:spPr>
          <a:xfrm>
            <a:off x="638584" y="4867652"/>
            <a:ext cx="8028440" cy="1200329"/>
          </a:xfrm>
          <a:prstGeom prst="rect">
            <a:avLst/>
          </a:prstGeom>
          <a:noFill/>
          <a:ln w="19050">
            <a:solidFill>
              <a:srgbClr val="FF0000"/>
            </a:solidFill>
          </a:ln>
        </p:spPr>
        <p:txBody>
          <a:bodyPr wrap="square" rtlCol="0">
            <a:spAutoFit/>
          </a:bodyPr>
          <a:lstStyle/>
          <a:p>
            <a:pPr algn="ctr"/>
            <a:r>
              <a:rPr lang="fr-FR" dirty="0">
                <a:latin typeface="Raleway"/>
              </a:rPr>
              <a:t>Le </a:t>
            </a:r>
            <a:r>
              <a:rPr lang="fr-FR" u="sng" dirty="0">
                <a:latin typeface="Raleway"/>
              </a:rPr>
              <a:t>1</a:t>
            </a:r>
            <a:r>
              <a:rPr lang="fr-FR" u="sng" baseline="30000" dirty="0">
                <a:latin typeface="Raleway"/>
              </a:rPr>
              <a:t>er</a:t>
            </a:r>
            <a:r>
              <a:rPr lang="fr-FR" u="sng" dirty="0">
                <a:latin typeface="Raleway"/>
              </a:rPr>
              <a:t> compte </a:t>
            </a:r>
            <a:r>
              <a:rPr lang="fr-FR" dirty="0">
                <a:latin typeface="Raleway"/>
              </a:rPr>
              <a:t>à se connecter avec un compte parcours correspond au </a:t>
            </a:r>
          </a:p>
          <a:p>
            <a:pPr algn="ctr"/>
            <a:r>
              <a:rPr lang="fr-FR" dirty="0">
                <a:latin typeface="Raleway"/>
              </a:rPr>
              <a:t>« compte scolaire ». </a:t>
            </a:r>
          </a:p>
          <a:p>
            <a:pPr algn="ctr"/>
            <a:endParaRPr lang="fr-FR" dirty="0">
              <a:latin typeface="Raleway"/>
            </a:endParaRPr>
          </a:p>
          <a:p>
            <a:pPr algn="ctr"/>
            <a:r>
              <a:rPr lang="fr-FR" dirty="0">
                <a:latin typeface="Raleway"/>
              </a:rPr>
              <a:t>C’est le seul compte certifiable !</a:t>
            </a:r>
          </a:p>
        </p:txBody>
      </p:sp>
      <p:sp>
        <p:nvSpPr>
          <p:cNvPr id="5" name="Flèche : droite 4">
            <a:extLst>
              <a:ext uri="{FF2B5EF4-FFF2-40B4-BE49-F238E27FC236}">
                <a16:creationId xmlns:a16="http://schemas.microsoft.com/office/drawing/2014/main" id="{5969084A-E703-4A5A-B77E-ACB52A2103AC}"/>
              </a:ext>
            </a:extLst>
          </p:cNvPr>
          <p:cNvSpPr/>
          <p:nvPr/>
        </p:nvSpPr>
        <p:spPr>
          <a:xfrm>
            <a:off x="1763688" y="3477159"/>
            <a:ext cx="216024" cy="191889"/>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151CA8B6-0400-1ADE-AA16-2B5733C03ADC}"/>
              </a:ext>
            </a:extLst>
          </p:cNvPr>
          <p:cNvSpPr txBox="1"/>
          <p:nvPr/>
        </p:nvSpPr>
        <p:spPr>
          <a:xfrm>
            <a:off x="22066" y="6444044"/>
            <a:ext cx="661502" cy="369332"/>
          </a:xfrm>
          <a:prstGeom prst="rect">
            <a:avLst/>
          </a:prstGeom>
          <a:noFill/>
        </p:spPr>
        <p:txBody>
          <a:bodyPr wrap="square" rtlCol="0">
            <a:spAutoFit/>
          </a:bodyPr>
          <a:lstStyle/>
          <a:p>
            <a:r>
              <a:rPr lang="fr-FR" dirty="0"/>
              <a:t>1-01</a:t>
            </a:r>
          </a:p>
        </p:txBody>
      </p:sp>
    </p:spTree>
    <p:extLst>
      <p:ext uri="{BB962C8B-B14F-4D97-AF65-F5344CB8AC3E}">
        <p14:creationId xmlns:p14="http://schemas.microsoft.com/office/powerpoint/2010/main" val="467241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416" name="CustomShape 1"/>
          <p:cNvSpPr/>
          <p:nvPr/>
        </p:nvSpPr>
        <p:spPr>
          <a:xfrm>
            <a:off x="1438200" y="457200"/>
            <a:ext cx="70200" cy="1006920"/>
          </a:xfrm>
          <a:prstGeom prst="rect">
            <a:avLst/>
          </a:prstGeom>
          <a:solidFill>
            <a:srgbClr val="660090"/>
          </a:solidFill>
          <a:ln>
            <a:noFill/>
          </a:ln>
        </p:spPr>
        <p:style>
          <a:lnRef idx="0">
            <a:scrgbClr r="0" g="0" b="0"/>
          </a:lnRef>
          <a:fillRef idx="0">
            <a:scrgbClr r="0" g="0" b="0"/>
          </a:fillRef>
          <a:effectRef idx="0">
            <a:scrgbClr r="0" g="0" b="0"/>
          </a:effectRef>
          <a:fontRef idx="minor"/>
        </p:style>
      </p:sp>
      <p:sp>
        <p:nvSpPr>
          <p:cNvPr id="417" name="CustomShape 2"/>
          <p:cNvSpPr/>
          <p:nvPr/>
        </p:nvSpPr>
        <p:spPr>
          <a:xfrm>
            <a:off x="1258920" y="644400"/>
            <a:ext cx="7404480" cy="687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1" normalizeH="0" baseline="0" noProof="0" dirty="0">
                <a:ln>
                  <a:noFill/>
                </a:ln>
                <a:solidFill>
                  <a:srgbClr val="0092E2"/>
                </a:solidFill>
                <a:effectLst/>
                <a:uLnTx/>
                <a:uFillTx/>
                <a:latin typeface="Raleway"/>
                <a:ea typeface="DejaVu Sans"/>
                <a:cs typeface="DejaVu Sans"/>
              </a:rPr>
              <a:t>A vous de jouer !</a:t>
            </a:r>
            <a:endParaRPr kumimoji="0" lang="fr-FR" sz="3600" b="0" i="0" u="none" strike="noStrike" kern="1200" cap="none" spc="-1" normalizeH="0" baseline="0" noProof="0" dirty="0">
              <a:ln>
                <a:noFill/>
              </a:ln>
              <a:solidFill>
                <a:prstClr val="black"/>
              </a:solidFill>
              <a:effectLst/>
              <a:uLnTx/>
              <a:uFillTx/>
              <a:latin typeface="Arial"/>
              <a:ea typeface="DejaVu Sans"/>
              <a:cs typeface="DejaVu Sans"/>
            </a:endParaRPr>
          </a:p>
        </p:txBody>
      </p:sp>
      <p:pic>
        <p:nvPicPr>
          <p:cNvPr id="10" name="Picture 2" descr="C:\Users\maisier\ownCloud\DANE\Pix\pix-logo.png"/>
          <p:cNvPicPr>
            <a:picLocks noChangeAspect="1" noChangeArrowheads="1"/>
          </p:cNvPicPr>
          <p:nvPr/>
        </p:nvPicPr>
        <p:blipFill>
          <a:blip r:embed="rId4" cstate="print"/>
          <a:srcRect/>
          <a:stretch>
            <a:fillRect/>
          </a:stretch>
        </p:blipFill>
        <p:spPr bwMode="auto">
          <a:xfrm>
            <a:off x="357158" y="571480"/>
            <a:ext cx="1032425" cy="779457"/>
          </a:xfrm>
          <a:prstGeom prst="rect">
            <a:avLst/>
          </a:prstGeom>
          <a:noFill/>
        </p:spPr>
      </p:pic>
      <p:pic>
        <p:nvPicPr>
          <p:cNvPr id="2" name="Image 1">
            <a:extLst>
              <a:ext uri="{FF2B5EF4-FFF2-40B4-BE49-F238E27FC236}">
                <a16:creationId xmlns:a16="http://schemas.microsoft.com/office/drawing/2014/main" id="{381B5011-D614-4AAC-A804-5931DD109CB8}"/>
              </a:ext>
            </a:extLst>
          </p:cNvPr>
          <p:cNvPicPr>
            <a:picLocks noChangeAspect="1"/>
          </p:cNvPicPr>
          <p:nvPr/>
        </p:nvPicPr>
        <p:blipFill>
          <a:blip r:embed="rId5"/>
          <a:stretch>
            <a:fillRect/>
          </a:stretch>
        </p:blipFill>
        <p:spPr>
          <a:xfrm>
            <a:off x="873370" y="2636912"/>
            <a:ext cx="7360268" cy="3421467"/>
          </a:xfrm>
          <a:prstGeom prst="rect">
            <a:avLst/>
          </a:prstGeom>
        </p:spPr>
      </p:pic>
      <p:sp>
        <p:nvSpPr>
          <p:cNvPr id="5" name="ZoneTexte 4">
            <a:extLst>
              <a:ext uri="{FF2B5EF4-FFF2-40B4-BE49-F238E27FC236}">
                <a16:creationId xmlns:a16="http://schemas.microsoft.com/office/drawing/2014/main" id="{F15A56FF-B2D7-4310-AB28-94873FABFD6D}"/>
              </a:ext>
            </a:extLst>
          </p:cNvPr>
          <p:cNvSpPr txBox="1"/>
          <p:nvPr/>
        </p:nvSpPr>
        <p:spPr>
          <a:xfrm>
            <a:off x="873370" y="1772816"/>
            <a:ext cx="7334280" cy="646331"/>
          </a:xfrm>
          <a:prstGeom prst="rect">
            <a:avLst/>
          </a:prstGeom>
          <a:noFill/>
        </p:spPr>
        <p:txBody>
          <a:bodyPr wrap="square" rtlCol="0">
            <a:spAutoFit/>
          </a:bodyPr>
          <a:lstStyle/>
          <a:p>
            <a:pPr algn="ctr"/>
            <a:r>
              <a:rPr lang="fr-FR" dirty="0"/>
              <a:t>Créez un compte sur pix.fr et commencez à travailler vos compétences numériques !</a:t>
            </a:r>
          </a:p>
        </p:txBody>
      </p:sp>
      <p:sp>
        <p:nvSpPr>
          <p:cNvPr id="6" name="Ellipse 5">
            <a:extLst>
              <a:ext uri="{FF2B5EF4-FFF2-40B4-BE49-F238E27FC236}">
                <a16:creationId xmlns:a16="http://schemas.microsoft.com/office/drawing/2014/main" id="{82DB7FCB-26F2-48D8-986E-1250D52097A4}"/>
              </a:ext>
            </a:extLst>
          </p:cNvPr>
          <p:cNvSpPr/>
          <p:nvPr/>
        </p:nvSpPr>
        <p:spPr>
          <a:xfrm>
            <a:off x="7380312" y="2564904"/>
            <a:ext cx="890318" cy="6463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76A1F823-BC56-E899-ED80-24316FDE16A0}"/>
              </a:ext>
            </a:extLst>
          </p:cNvPr>
          <p:cNvSpPr txBox="1"/>
          <p:nvPr/>
        </p:nvSpPr>
        <p:spPr>
          <a:xfrm>
            <a:off x="22066" y="6444044"/>
            <a:ext cx="661502" cy="369332"/>
          </a:xfrm>
          <a:prstGeom prst="rect">
            <a:avLst/>
          </a:prstGeom>
          <a:noFill/>
        </p:spPr>
        <p:txBody>
          <a:bodyPr wrap="square" rtlCol="0">
            <a:spAutoFit/>
          </a:bodyPr>
          <a:lstStyle/>
          <a:p>
            <a:r>
              <a:rPr lang="fr-FR" dirty="0"/>
              <a:t>2-01</a:t>
            </a:r>
          </a:p>
        </p:txBody>
      </p:sp>
    </p:spTree>
    <p:extLst>
      <p:ext uri="{BB962C8B-B14F-4D97-AF65-F5344CB8AC3E}">
        <p14:creationId xmlns:p14="http://schemas.microsoft.com/office/powerpoint/2010/main" val="1617642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 name="CustomShape 1"/>
          <p:cNvSpPr/>
          <p:nvPr/>
        </p:nvSpPr>
        <p:spPr>
          <a:xfrm>
            <a:off x="1432080" y="457200"/>
            <a:ext cx="11520" cy="129600"/>
          </a:xfrm>
          <a:prstGeom prst="rect">
            <a:avLst/>
          </a:prstGeom>
          <a:solidFill>
            <a:srgbClr val="660090"/>
          </a:solidFill>
          <a:ln w="12600">
            <a:noFill/>
          </a:ln>
        </p:spPr>
        <p:style>
          <a:lnRef idx="0">
            <a:scrgbClr r="0" g="0" b="0"/>
          </a:lnRef>
          <a:fillRef idx="0">
            <a:scrgbClr r="0" g="0" b="0"/>
          </a:fillRef>
          <a:effectRef idx="0">
            <a:scrgbClr r="0" g="0" b="0"/>
          </a:effectRef>
          <a:fontRef idx="minor"/>
        </p:style>
      </p:sp>
      <p:sp>
        <p:nvSpPr>
          <p:cNvPr id="527" name="CustomShape 2"/>
          <p:cNvSpPr/>
          <p:nvPr/>
        </p:nvSpPr>
        <p:spPr>
          <a:xfrm>
            <a:off x="1595520" y="641520"/>
            <a:ext cx="6103440" cy="66888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lstStyle/>
          <a:p>
            <a:pPr>
              <a:lnSpc>
                <a:spcPct val="100000"/>
              </a:lnSpc>
            </a:pPr>
            <a:r>
              <a:rPr lang="fr-FR" sz="3800" b="0" strike="noStrike" spc="-1">
                <a:solidFill>
                  <a:srgbClr val="FFFFFF"/>
                </a:solidFill>
                <a:latin typeface="Raleway"/>
                <a:ea typeface="Raleway"/>
              </a:rPr>
              <a:t> </a:t>
            </a:r>
            <a:endParaRPr lang="fr-FR" sz="3800" b="0" strike="noStrike" spc="-1">
              <a:latin typeface="Arial"/>
            </a:endParaRPr>
          </a:p>
        </p:txBody>
      </p:sp>
      <p:sp>
        <p:nvSpPr>
          <p:cNvPr id="531" name="CustomShape 3"/>
          <p:cNvSpPr/>
          <p:nvPr/>
        </p:nvSpPr>
        <p:spPr>
          <a:xfrm>
            <a:off x="1649880" y="732960"/>
            <a:ext cx="6413760" cy="82044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lstStyle/>
          <a:p>
            <a:pPr>
              <a:lnSpc>
                <a:spcPct val="100000"/>
              </a:lnSpc>
            </a:pPr>
            <a:r>
              <a:rPr lang="fr-FR" sz="2400" b="1" strike="noStrike" spc="-1">
                <a:solidFill>
                  <a:srgbClr val="3C68FF"/>
                </a:solidFill>
                <a:latin typeface="Raleway"/>
                <a:ea typeface="Raleway"/>
              </a:rPr>
              <a:t>Les différents types de questions </a:t>
            </a:r>
            <a:endParaRPr lang="fr-FR" sz="2400" b="0" strike="noStrike" spc="-1">
              <a:latin typeface="Arial"/>
            </a:endParaRPr>
          </a:p>
        </p:txBody>
      </p:sp>
      <p:grpSp>
        <p:nvGrpSpPr>
          <p:cNvPr id="2" name="Groupe 1">
            <a:extLst>
              <a:ext uri="{FF2B5EF4-FFF2-40B4-BE49-F238E27FC236}">
                <a16:creationId xmlns:a16="http://schemas.microsoft.com/office/drawing/2014/main" id="{D7A65F0A-1C17-7E53-3BAC-54C847314127}"/>
              </a:ext>
            </a:extLst>
          </p:cNvPr>
          <p:cNvGrpSpPr/>
          <p:nvPr/>
        </p:nvGrpSpPr>
        <p:grpSpPr>
          <a:xfrm>
            <a:off x="246832" y="1928880"/>
            <a:ext cx="8583016" cy="4515164"/>
            <a:chOff x="1000080" y="1928880"/>
            <a:chExt cx="7125120" cy="3198240"/>
          </a:xfrm>
        </p:grpSpPr>
        <p:pic>
          <p:nvPicPr>
            <p:cNvPr id="532" name="image.png"/>
            <p:cNvPicPr/>
            <p:nvPr/>
          </p:nvPicPr>
          <p:blipFill>
            <a:blip r:embed="rId3" cstate="print"/>
            <a:srcRect t="26200" b="11270"/>
            <a:stretch/>
          </p:blipFill>
          <p:spPr>
            <a:xfrm>
              <a:off x="1000080" y="1928880"/>
              <a:ext cx="7125120" cy="2434320"/>
            </a:xfrm>
            <a:prstGeom prst="rect">
              <a:avLst/>
            </a:prstGeom>
            <a:ln w="25560">
              <a:solidFill>
                <a:schemeClr val="bg1">
                  <a:lumMod val="95000"/>
                </a:schemeClr>
              </a:solidFill>
              <a:round/>
            </a:ln>
          </p:spPr>
        </p:pic>
        <p:grpSp>
          <p:nvGrpSpPr>
            <p:cNvPr id="533" name="Group 4"/>
            <p:cNvGrpSpPr/>
            <p:nvPr/>
          </p:nvGrpSpPr>
          <p:grpSpPr>
            <a:xfrm>
              <a:off x="6389640" y="5024520"/>
              <a:ext cx="46800" cy="102600"/>
              <a:chOff x="6389640" y="5024520"/>
              <a:chExt cx="46800" cy="102600"/>
            </a:xfrm>
          </p:grpSpPr>
          <p:sp>
            <p:nvSpPr>
              <p:cNvPr id="534" name="CustomShape 5"/>
              <p:cNvSpPr/>
              <p:nvPr/>
            </p:nvSpPr>
            <p:spPr>
              <a:xfrm rot="15000000">
                <a:off x="6360480" y="5069880"/>
                <a:ext cx="105120" cy="11520"/>
              </a:xfrm>
              <a:custGeom>
                <a:avLst/>
                <a:gdLst/>
                <a:ahLst/>
                <a:cxnLst/>
                <a:rect l="l" t="t" r="r" b="b"/>
                <a:pathLst>
                  <a:path w="21600" h="21600">
                    <a:moveTo>
                      <a:pt x="0" y="21600"/>
                    </a:moveTo>
                    <a:lnTo>
                      <a:pt x="21600" y="21600"/>
                    </a:lnTo>
                    <a:lnTo>
                      <a:pt x="21600" y="0"/>
                    </a:lnTo>
                  </a:path>
                </a:pathLst>
              </a:custGeom>
              <a:noFill/>
              <a:ln w="12600">
                <a:noFill/>
              </a:ln>
            </p:spPr>
            <p:style>
              <a:lnRef idx="0">
                <a:scrgbClr r="0" g="0" b="0"/>
              </a:lnRef>
              <a:fillRef idx="0">
                <a:scrgbClr r="0" g="0" b="0"/>
              </a:fillRef>
              <a:effectRef idx="0">
                <a:scrgbClr r="0" g="0" b="0"/>
              </a:effectRef>
              <a:fontRef idx="minor"/>
            </p:style>
          </p:sp>
          <p:sp>
            <p:nvSpPr>
              <p:cNvPr id="535" name="CustomShape 6"/>
              <p:cNvSpPr/>
              <p:nvPr/>
            </p:nvSpPr>
            <p:spPr>
              <a:xfrm rot="15000000">
                <a:off x="6360480" y="5069880"/>
                <a:ext cx="105120" cy="11520"/>
              </a:xfrm>
              <a:custGeom>
                <a:avLst/>
                <a:gdLst/>
                <a:ahLst/>
                <a:cxnLst/>
                <a:rect l="l" t="t" r="r" b="b"/>
                <a:pathLst>
                  <a:path w="21600" h="21600">
                    <a:moveTo>
                      <a:pt x="21600" y="0"/>
                    </a:moveTo>
                    <a:lnTo>
                      <a:pt x="21600" y="21600"/>
                    </a:lnTo>
                    <a:lnTo>
                      <a:pt x="0" y="21600"/>
                    </a:lnTo>
                  </a:path>
                </a:pathLst>
              </a:custGeom>
              <a:noFill/>
              <a:ln w="12600">
                <a:noFill/>
              </a:ln>
            </p:spPr>
            <p:style>
              <a:lnRef idx="0">
                <a:scrgbClr r="0" g="0" b="0"/>
              </a:lnRef>
              <a:fillRef idx="0">
                <a:scrgbClr r="0" g="0" b="0"/>
              </a:fillRef>
              <a:effectRef idx="0">
                <a:scrgbClr r="0" g="0" b="0"/>
              </a:effectRef>
              <a:fontRef idx="minor"/>
            </p:style>
          </p:sp>
        </p:grpSp>
        <p:grpSp>
          <p:nvGrpSpPr>
            <p:cNvPr id="536" name="Group 7"/>
            <p:cNvGrpSpPr/>
            <p:nvPr/>
          </p:nvGrpSpPr>
          <p:grpSpPr>
            <a:xfrm>
              <a:off x="6623640" y="4955400"/>
              <a:ext cx="68040" cy="93240"/>
              <a:chOff x="6623640" y="4955400"/>
              <a:chExt cx="68040" cy="93240"/>
            </a:xfrm>
          </p:grpSpPr>
          <p:sp>
            <p:nvSpPr>
              <p:cNvPr id="537" name="CustomShape 8"/>
              <p:cNvSpPr/>
              <p:nvPr/>
            </p:nvSpPr>
            <p:spPr>
              <a:xfrm rot="18240000">
                <a:off x="6605280" y="4996080"/>
                <a:ext cx="104760" cy="11520"/>
              </a:xfrm>
              <a:custGeom>
                <a:avLst/>
                <a:gdLst/>
                <a:ahLst/>
                <a:cxnLst/>
                <a:rect l="l" t="t" r="r" b="b"/>
                <a:pathLst>
                  <a:path w="21600" h="21600">
                    <a:moveTo>
                      <a:pt x="0" y="21600"/>
                    </a:moveTo>
                    <a:lnTo>
                      <a:pt x="21600" y="21600"/>
                    </a:lnTo>
                    <a:lnTo>
                      <a:pt x="21600" y="0"/>
                    </a:lnTo>
                  </a:path>
                </a:pathLst>
              </a:custGeom>
              <a:noFill/>
              <a:ln w="12600">
                <a:noFill/>
              </a:ln>
            </p:spPr>
            <p:style>
              <a:lnRef idx="0">
                <a:scrgbClr r="0" g="0" b="0"/>
              </a:lnRef>
              <a:fillRef idx="0">
                <a:scrgbClr r="0" g="0" b="0"/>
              </a:fillRef>
              <a:effectRef idx="0">
                <a:scrgbClr r="0" g="0" b="0"/>
              </a:effectRef>
              <a:fontRef idx="minor"/>
            </p:style>
          </p:sp>
          <p:sp>
            <p:nvSpPr>
              <p:cNvPr id="538" name="CustomShape 9"/>
              <p:cNvSpPr/>
              <p:nvPr/>
            </p:nvSpPr>
            <p:spPr>
              <a:xfrm rot="18240000">
                <a:off x="6605280" y="4996080"/>
                <a:ext cx="104760" cy="11520"/>
              </a:xfrm>
              <a:custGeom>
                <a:avLst/>
                <a:gdLst/>
                <a:ahLst/>
                <a:cxnLst/>
                <a:rect l="l" t="t" r="r" b="b"/>
                <a:pathLst>
                  <a:path w="21600" h="21600">
                    <a:moveTo>
                      <a:pt x="21600" y="0"/>
                    </a:moveTo>
                    <a:lnTo>
                      <a:pt x="21600" y="21600"/>
                    </a:lnTo>
                    <a:lnTo>
                      <a:pt x="0" y="21600"/>
                    </a:lnTo>
                  </a:path>
                </a:pathLst>
              </a:custGeom>
              <a:noFill/>
              <a:ln w="12600">
                <a:noFill/>
              </a:ln>
            </p:spPr>
            <p:style>
              <a:lnRef idx="0">
                <a:scrgbClr r="0" g="0" b="0"/>
              </a:lnRef>
              <a:fillRef idx="0">
                <a:scrgbClr r="0" g="0" b="0"/>
              </a:fillRef>
              <a:effectRef idx="0">
                <a:scrgbClr r="0" g="0" b="0"/>
              </a:effectRef>
              <a:fontRef idx="minor"/>
            </p:style>
          </p:sp>
        </p:grpSp>
        <p:grpSp>
          <p:nvGrpSpPr>
            <p:cNvPr id="539" name="Group 10"/>
            <p:cNvGrpSpPr/>
            <p:nvPr/>
          </p:nvGrpSpPr>
          <p:grpSpPr>
            <a:xfrm>
              <a:off x="3843360" y="3890160"/>
              <a:ext cx="104760" cy="11520"/>
              <a:chOff x="3843360" y="3890160"/>
              <a:chExt cx="104760" cy="11520"/>
            </a:xfrm>
          </p:grpSpPr>
          <p:sp>
            <p:nvSpPr>
              <p:cNvPr id="540" name="CustomShape 11"/>
              <p:cNvSpPr/>
              <p:nvPr/>
            </p:nvSpPr>
            <p:spPr>
              <a:xfrm rot="10800000">
                <a:off x="3843360" y="3890160"/>
                <a:ext cx="104760" cy="11520"/>
              </a:xfrm>
              <a:custGeom>
                <a:avLst/>
                <a:gdLst/>
                <a:ahLst/>
                <a:cxnLst/>
                <a:rect l="l" t="t" r="r" b="b"/>
                <a:pathLst>
                  <a:path w="21600" h="21600">
                    <a:moveTo>
                      <a:pt x="0" y="21600"/>
                    </a:moveTo>
                    <a:lnTo>
                      <a:pt x="21600" y="21600"/>
                    </a:lnTo>
                    <a:lnTo>
                      <a:pt x="21600" y="0"/>
                    </a:lnTo>
                  </a:path>
                </a:pathLst>
              </a:custGeom>
              <a:noFill/>
              <a:ln w="12600">
                <a:noFill/>
              </a:ln>
            </p:spPr>
            <p:style>
              <a:lnRef idx="0">
                <a:scrgbClr r="0" g="0" b="0"/>
              </a:lnRef>
              <a:fillRef idx="0">
                <a:scrgbClr r="0" g="0" b="0"/>
              </a:fillRef>
              <a:effectRef idx="0">
                <a:scrgbClr r="0" g="0" b="0"/>
              </a:effectRef>
              <a:fontRef idx="minor"/>
            </p:style>
          </p:sp>
          <p:sp>
            <p:nvSpPr>
              <p:cNvPr id="541" name="CustomShape 12"/>
              <p:cNvSpPr/>
              <p:nvPr/>
            </p:nvSpPr>
            <p:spPr>
              <a:xfrm rot="10800000">
                <a:off x="3843360" y="3890160"/>
                <a:ext cx="104760" cy="11520"/>
              </a:xfrm>
              <a:custGeom>
                <a:avLst/>
                <a:gdLst/>
                <a:ahLst/>
                <a:cxnLst/>
                <a:rect l="l" t="t" r="r" b="b"/>
                <a:pathLst>
                  <a:path w="21600" h="21600">
                    <a:moveTo>
                      <a:pt x="21600" y="0"/>
                    </a:moveTo>
                    <a:lnTo>
                      <a:pt x="21600" y="21600"/>
                    </a:lnTo>
                    <a:lnTo>
                      <a:pt x="0" y="21600"/>
                    </a:lnTo>
                  </a:path>
                </a:pathLst>
              </a:custGeom>
              <a:noFill/>
              <a:ln w="12600">
                <a:noFill/>
              </a:ln>
            </p:spPr>
            <p:style>
              <a:lnRef idx="0">
                <a:scrgbClr r="0" g="0" b="0"/>
              </a:lnRef>
              <a:fillRef idx="0">
                <a:scrgbClr r="0" g="0" b="0"/>
              </a:fillRef>
              <a:effectRef idx="0">
                <a:scrgbClr r="0" g="0" b="0"/>
              </a:effectRef>
              <a:fontRef idx="minor"/>
            </p:style>
          </p:sp>
        </p:grpSp>
        <p:sp>
          <p:nvSpPr>
            <p:cNvPr id="542" name="CustomShape 13"/>
            <p:cNvSpPr/>
            <p:nvPr/>
          </p:nvSpPr>
          <p:spPr>
            <a:xfrm>
              <a:off x="1143000" y="3429000"/>
              <a:ext cx="3355560" cy="71316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lstStyle/>
            <a:p>
              <a:pPr>
                <a:lnSpc>
                  <a:spcPct val="100000"/>
                </a:lnSpc>
              </a:pPr>
              <a:r>
                <a:rPr lang="fr-FR" sz="1600" b="0" strike="noStrike" spc="-1" dirty="0">
                  <a:solidFill>
                    <a:srgbClr val="2D82FF"/>
                  </a:solidFill>
                  <a:latin typeface="Raleway"/>
                  <a:ea typeface="Helvetica Neue Thin"/>
                </a:rPr>
                <a:t>vous avez la possibilité de passer ou de valider votre réponse</a:t>
              </a:r>
              <a:endParaRPr lang="fr-FR" sz="1600" b="0" strike="noStrike" spc="-1" dirty="0">
                <a:solidFill>
                  <a:srgbClr val="2D82FF"/>
                </a:solidFill>
                <a:latin typeface="Arial"/>
              </a:endParaRPr>
            </a:p>
          </p:txBody>
        </p:sp>
        <p:sp>
          <p:nvSpPr>
            <p:cNvPr id="543" name="CustomShape 14"/>
            <p:cNvSpPr/>
            <p:nvPr/>
          </p:nvSpPr>
          <p:spPr>
            <a:xfrm>
              <a:off x="4863708" y="2704017"/>
              <a:ext cx="2213640" cy="57060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lstStyle/>
            <a:p>
              <a:pPr>
                <a:lnSpc>
                  <a:spcPct val="100000"/>
                </a:lnSpc>
              </a:pPr>
              <a:r>
                <a:rPr lang="fr-FR" sz="1600" b="0" strike="noStrike" spc="-1" dirty="0">
                  <a:solidFill>
                    <a:srgbClr val="2D82FF"/>
                  </a:solidFill>
                  <a:latin typeface="Raleway"/>
                  <a:ea typeface="Helvetica Neue Thin"/>
                </a:rPr>
                <a:t>  vous devez inscrire   </a:t>
              </a:r>
              <a:endParaRPr lang="fr-FR" sz="1600" b="0" strike="noStrike" spc="-1" dirty="0">
                <a:solidFill>
                  <a:srgbClr val="2D82FF"/>
                </a:solidFill>
                <a:latin typeface="Arial"/>
              </a:endParaRPr>
            </a:p>
            <a:p>
              <a:pPr>
                <a:lnSpc>
                  <a:spcPct val="100000"/>
                </a:lnSpc>
              </a:pPr>
              <a:r>
                <a:rPr lang="fr-FR" sz="1600" b="0" strike="noStrike" spc="-1" dirty="0">
                  <a:solidFill>
                    <a:srgbClr val="2D82FF"/>
                  </a:solidFill>
                  <a:latin typeface="Raleway"/>
                  <a:ea typeface="Helvetica Neue Thin"/>
                </a:rPr>
                <a:t>  votre réponse ici</a:t>
              </a:r>
              <a:endParaRPr lang="fr-FR" sz="1600" b="0" strike="noStrike" spc="-1" dirty="0">
                <a:solidFill>
                  <a:srgbClr val="2D82FF"/>
                </a:solidFill>
                <a:latin typeface="Arial"/>
              </a:endParaRPr>
            </a:p>
          </p:txBody>
        </p:sp>
        <p:sp>
          <p:nvSpPr>
            <p:cNvPr id="544" name="CustomShape 15"/>
            <p:cNvSpPr/>
            <p:nvPr/>
          </p:nvSpPr>
          <p:spPr>
            <a:xfrm rot="10800000">
              <a:off x="3501360" y="2786760"/>
              <a:ext cx="1284840" cy="317520"/>
            </a:xfrm>
            <a:prstGeom prst="rightArrow">
              <a:avLst>
                <a:gd name="adj1" fmla="val 33769"/>
                <a:gd name="adj2" fmla="val 178701"/>
              </a:avLst>
            </a:prstGeom>
            <a:solidFill>
              <a:srgbClr val="FFCA08"/>
            </a:solidFill>
            <a:ln w="25560">
              <a:solidFill>
                <a:srgbClr val="FFCA08"/>
              </a:solidFill>
              <a:round/>
            </a:ln>
          </p:spPr>
          <p:style>
            <a:lnRef idx="0">
              <a:scrgbClr r="0" g="0" b="0"/>
            </a:lnRef>
            <a:fillRef idx="0">
              <a:scrgbClr r="0" g="0" b="0"/>
            </a:fillRef>
            <a:effectRef idx="0">
              <a:scrgbClr r="0" g="0" b="0"/>
            </a:effectRef>
            <a:fontRef idx="minor"/>
          </p:style>
        </p:sp>
        <p:sp>
          <p:nvSpPr>
            <p:cNvPr id="545" name="CustomShape 16"/>
            <p:cNvSpPr/>
            <p:nvPr/>
          </p:nvSpPr>
          <p:spPr>
            <a:xfrm rot="10800000" flipH="1">
              <a:off x="4500562" y="3500438"/>
              <a:ext cx="1284840" cy="317520"/>
            </a:xfrm>
            <a:prstGeom prst="rightArrow">
              <a:avLst>
                <a:gd name="adj1" fmla="val 33769"/>
                <a:gd name="adj2" fmla="val 178701"/>
              </a:avLst>
            </a:prstGeom>
            <a:solidFill>
              <a:srgbClr val="FFCA08"/>
            </a:solidFill>
            <a:ln w="25560">
              <a:solidFill>
                <a:srgbClr val="FFCA08"/>
              </a:solidFill>
              <a:round/>
            </a:ln>
          </p:spPr>
          <p:style>
            <a:lnRef idx="0">
              <a:scrgbClr r="0" g="0" b="0"/>
            </a:lnRef>
            <a:fillRef idx="0">
              <a:scrgbClr r="0" g="0" b="0"/>
            </a:fillRef>
            <a:effectRef idx="0">
              <a:scrgbClr r="0" g="0" b="0"/>
            </a:effectRef>
            <a:fontRef idx="minor"/>
          </p:style>
        </p:sp>
      </p:grpSp>
      <p:sp>
        <p:nvSpPr>
          <p:cNvPr id="546" name="CustomShape 17"/>
          <p:cNvSpPr/>
          <p:nvPr/>
        </p:nvSpPr>
        <p:spPr>
          <a:xfrm>
            <a:off x="1417680" y="457920"/>
            <a:ext cx="67320" cy="1003680"/>
          </a:xfrm>
          <a:prstGeom prst="rect">
            <a:avLst/>
          </a:prstGeom>
          <a:solidFill>
            <a:srgbClr val="660090"/>
          </a:solidFill>
          <a:ln>
            <a:noFill/>
          </a:ln>
        </p:spPr>
        <p:style>
          <a:lnRef idx="0">
            <a:scrgbClr r="0" g="0" b="0"/>
          </a:lnRef>
          <a:fillRef idx="0">
            <a:scrgbClr r="0" g="0" b="0"/>
          </a:fillRef>
          <a:effectRef idx="0">
            <a:scrgbClr r="0" g="0" b="0"/>
          </a:effectRef>
          <a:fontRef idx="minor"/>
        </p:style>
      </p:sp>
      <p:pic>
        <p:nvPicPr>
          <p:cNvPr id="24" name="Picture 2" descr="C:\Users\maisier\ownCloud\DANE\Pix\pix-logo.png"/>
          <p:cNvPicPr>
            <a:picLocks noChangeAspect="1" noChangeArrowheads="1"/>
          </p:cNvPicPr>
          <p:nvPr/>
        </p:nvPicPr>
        <p:blipFill>
          <a:blip r:embed="rId4" cstate="print"/>
          <a:srcRect/>
          <a:stretch>
            <a:fillRect/>
          </a:stretch>
        </p:blipFill>
        <p:spPr bwMode="auto">
          <a:xfrm>
            <a:off x="357158" y="571480"/>
            <a:ext cx="1032425" cy="779457"/>
          </a:xfrm>
          <a:prstGeom prst="rect">
            <a:avLst/>
          </a:prstGeom>
          <a:noFill/>
        </p:spPr>
      </p:pic>
      <p:sp>
        <p:nvSpPr>
          <p:cNvPr id="21" name="ZoneTexte 20">
            <a:extLst>
              <a:ext uri="{FF2B5EF4-FFF2-40B4-BE49-F238E27FC236}">
                <a16:creationId xmlns:a16="http://schemas.microsoft.com/office/drawing/2014/main" id="{2CAF183A-0A21-425C-2E29-802660EA4D35}"/>
              </a:ext>
            </a:extLst>
          </p:cNvPr>
          <p:cNvSpPr txBox="1"/>
          <p:nvPr/>
        </p:nvSpPr>
        <p:spPr>
          <a:xfrm>
            <a:off x="22066" y="6444044"/>
            <a:ext cx="661502" cy="369332"/>
          </a:xfrm>
          <a:prstGeom prst="rect">
            <a:avLst/>
          </a:prstGeom>
          <a:noFill/>
        </p:spPr>
        <p:txBody>
          <a:bodyPr wrap="square" rtlCol="0">
            <a:spAutoFit/>
          </a:bodyPr>
          <a:lstStyle/>
          <a:p>
            <a:r>
              <a:rPr lang="fr-FR" dirty="0"/>
              <a:t>3-12</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7" name="Capture d’écran 2019-06-14 à 14.40.14.png"/>
          <p:cNvPicPr/>
          <p:nvPr/>
        </p:nvPicPr>
        <p:blipFill>
          <a:blip r:embed="rId3" cstate="print"/>
          <a:srcRect t="23605" b="28547"/>
          <a:stretch/>
        </p:blipFill>
        <p:spPr>
          <a:xfrm>
            <a:off x="750888" y="2286000"/>
            <a:ext cx="7637536" cy="2511152"/>
          </a:xfrm>
          <a:prstGeom prst="rect">
            <a:avLst/>
          </a:prstGeom>
          <a:ln w="25560">
            <a:solidFill>
              <a:schemeClr val="bg1">
                <a:lumMod val="95000"/>
              </a:schemeClr>
            </a:solidFill>
            <a:round/>
          </a:ln>
        </p:spPr>
      </p:pic>
      <p:sp>
        <p:nvSpPr>
          <p:cNvPr id="548" name="CustomShape 1"/>
          <p:cNvSpPr/>
          <p:nvPr/>
        </p:nvSpPr>
        <p:spPr>
          <a:xfrm>
            <a:off x="1432080" y="457200"/>
            <a:ext cx="11520" cy="129600"/>
          </a:xfrm>
          <a:prstGeom prst="rect">
            <a:avLst/>
          </a:prstGeom>
          <a:solidFill>
            <a:srgbClr val="660090"/>
          </a:solidFill>
          <a:ln w="12600">
            <a:noFill/>
          </a:ln>
        </p:spPr>
        <p:style>
          <a:lnRef idx="0">
            <a:scrgbClr r="0" g="0" b="0"/>
          </a:lnRef>
          <a:fillRef idx="0">
            <a:scrgbClr r="0" g="0" b="0"/>
          </a:fillRef>
          <a:effectRef idx="0">
            <a:scrgbClr r="0" g="0" b="0"/>
          </a:effectRef>
          <a:fontRef idx="minor"/>
        </p:style>
      </p:sp>
      <p:sp>
        <p:nvSpPr>
          <p:cNvPr id="549" name="CustomShape 2"/>
          <p:cNvSpPr/>
          <p:nvPr/>
        </p:nvSpPr>
        <p:spPr>
          <a:xfrm>
            <a:off x="1595520" y="641520"/>
            <a:ext cx="6103440" cy="66888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lstStyle/>
          <a:p>
            <a:pPr>
              <a:lnSpc>
                <a:spcPct val="100000"/>
              </a:lnSpc>
            </a:pPr>
            <a:r>
              <a:rPr lang="fr-FR" sz="3800" b="0" strike="noStrike" spc="-1">
                <a:solidFill>
                  <a:srgbClr val="FFFFFF"/>
                </a:solidFill>
                <a:latin typeface="Raleway"/>
                <a:ea typeface="Raleway"/>
              </a:rPr>
              <a:t> </a:t>
            </a:r>
            <a:endParaRPr lang="fr-FR" sz="3800" b="0" strike="noStrike" spc="-1">
              <a:latin typeface="Arial"/>
            </a:endParaRPr>
          </a:p>
        </p:txBody>
      </p:sp>
      <p:sp>
        <p:nvSpPr>
          <p:cNvPr id="553" name="CustomShape 3"/>
          <p:cNvSpPr/>
          <p:nvPr/>
        </p:nvSpPr>
        <p:spPr>
          <a:xfrm>
            <a:off x="1719000" y="732960"/>
            <a:ext cx="6128640" cy="82044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lstStyle/>
          <a:p>
            <a:pPr>
              <a:lnSpc>
                <a:spcPct val="100000"/>
              </a:lnSpc>
            </a:pPr>
            <a:r>
              <a:rPr lang="fr-FR" sz="2400" b="1" strike="noStrike" spc="-1">
                <a:solidFill>
                  <a:srgbClr val="3C68FF"/>
                </a:solidFill>
                <a:latin typeface="Raleway"/>
                <a:ea typeface="Raleway"/>
              </a:rPr>
              <a:t>Les différents types de questions </a:t>
            </a:r>
            <a:endParaRPr lang="fr-FR" sz="2400" b="0" strike="noStrike" spc="-1">
              <a:latin typeface="Arial"/>
            </a:endParaRPr>
          </a:p>
        </p:txBody>
      </p:sp>
      <p:sp>
        <p:nvSpPr>
          <p:cNvPr id="554" name="CustomShape 4"/>
          <p:cNvSpPr/>
          <p:nvPr/>
        </p:nvSpPr>
        <p:spPr>
          <a:xfrm>
            <a:off x="1417680" y="457920"/>
            <a:ext cx="67320" cy="1003680"/>
          </a:xfrm>
          <a:prstGeom prst="rect">
            <a:avLst/>
          </a:prstGeom>
          <a:solidFill>
            <a:srgbClr val="660090"/>
          </a:solidFill>
          <a:ln>
            <a:noFill/>
          </a:ln>
        </p:spPr>
        <p:style>
          <a:lnRef idx="0">
            <a:scrgbClr r="0" g="0" b="0"/>
          </a:lnRef>
          <a:fillRef idx="0">
            <a:scrgbClr r="0" g="0" b="0"/>
          </a:fillRef>
          <a:effectRef idx="0">
            <a:scrgbClr r="0" g="0" b="0"/>
          </a:effectRef>
          <a:fontRef idx="minor"/>
        </p:style>
      </p:sp>
      <p:pic>
        <p:nvPicPr>
          <p:cNvPr id="11" name="Picture 2" descr="C:\Users\maisier\ownCloud\DANE\Pix\pix-logo.png"/>
          <p:cNvPicPr>
            <a:picLocks noChangeAspect="1" noChangeArrowheads="1"/>
          </p:cNvPicPr>
          <p:nvPr/>
        </p:nvPicPr>
        <p:blipFill>
          <a:blip r:embed="rId4" cstate="print"/>
          <a:srcRect/>
          <a:stretch>
            <a:fillRect/>
          </a:stretch>
        </p:blipFill>
        <p:spPr bwMode="auto">
          <a:xfrm>
            <a:off x="357158" y="571480"/>
            <a:ext cx="1032425" cy="779457"/>
          </a:xfrm>
          <a:prstGeom prst="rect">
            <a:avLst/>
          </a:prstGeom>
          <a:noFill/>
        </p:spPr>
      </p:pic>
      <p:sp>
        <p:nvSpPr>
          <p:cNvPr id="8" name="ZoneTexte 7">
            <a:extLst>
              <a:ext uri="{FF2B5EF4-FFF2-40B4-BE49-F238E27FC236}">
                <a16:creationId xmlns:a16="http://schemas.microsoft.com/office/drawing/2014/main" id="{4EC081AC-8862-B36D-806F-F5B350A764E6}"/>
              </a:ext>
            </a:extLst>
          </p:cNvPr>
          <p:cNvSpPr txBox="1"/>
          <p:nvPr/>
        </p:nvSpPr>
        <p:spPr>
          <a:xfrm>
            <a:off x="22066" y="6444044"/>
            <a:ext cx="661502" cy="369332"/>
          </a:xfrm>
          <a:prstGeom prst="rect">
            <a:avLst/>
          </a:prstGeom>
          <a:noFill/>
        </p:spPr>
        <p:txBody>
          <a:bodyPr wrap="square" rtlCol="0">
            <a:spAutoFit/>
          </a:bodyPr>
          <a:lstStyle/>
          <a:p>
            <a:r>
              <a:rPr lang="fr-FR" dirty="0"/>
              <a:t>3-11</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 name="CustomShape 1"/>
          <p:cNvSpPr/>
          <p:nvPr/>
        </p:nvSpPr>
        <p:spPr>
          <a:xfrm>
            <a:off x="1432080" y="457200"/>
            <a:ext cx="11520" cy="129600"/>
          </a:xfrm>
          <a:prstGeom prst="rect">
            <a:avLst/>
          </a:prstGeom>
          <a:solidFill>
            <a:srgbClr val="660090"/>
          </a:solidFill>
          <a:ln w="12600">
            <a:noFill/>
          </a:ln>
        </p:spPr>
        <p:style>
          <a:lnRef idx="0">
            <a:scrgbClr r="0" g="0" b="0"/>
          </a:lnRef>
          <a:fillRef idx="0">
            <a:scrgbClr r="0" g="0" b="0"/>
          </a:fillRef>
          <a:effectRef idx="0">
            <a:scrgbClr r="0" g="0" b="0"/>
          </a:effectRef>
          <a:fontRef idx="minor"/>
        </p:style>
      </p:sp>
      <p:sp>
        <p:nvSpPr>
          <p:cNvPr id="556" name="CustomShape 2"/>
          <p:cNvSpPr/>
          <p:nvPr/>
        </p:nvSpPr>
        <p:spPr>
          <a:xfrm>
            <a:off x="1595520" y="641520"/>
            <a:ext cx="6103440" cy="66888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lstStyle/>
          <a:p>
            <a:pPr>
              <a:lnSpc>
                <a:spcPct val="100000"/>
              </a:lnSpc>
            </a:pPr>
            <a:r>
              <a:rPr lang="fr-FR" sz="3800" b="0" strike="noStrike" spc="-1">
                <a:solidFill>
                  <a:srgbClr val="FFFFFF"/>
                </a:solidFill>
                <a:latin typeface="Raleway"/>
                <a:ea typeface="Raleway"/>
              </a:rPr>
              <a:t> </a:t>
            </a:r>
            <a:endParaRPr lang="fr-FR" sz="3800" b="0" strike="noStrike" spc="-1">
              <a:latin typeface="Arial"/>
            </a:endParaRPr>
          </a:p>
        </p:txBody>
      </p:sp>
      <p:pic>
        <p:nvPicPr>
          <p:cNvPr id="560" name="image.png"/>
          <p:cNvPicPr/>
          <p:nvPr/>
        </p:nvPicPr>
        <p:blipFill>
          <a:blip r:embed="rId3" cstate="print"/>
          <a:srcRect t="22782" b="8248"/>
          <a:stretch/>
        </p:blipFill>
        <p:spPr>
          <a:xfrm>
            <a:off x="0" y="1643040"/>
            <a:ext cx="8964488" cy="3514152"/>
          </a:xfrm>
          <a:prstGeom prst="rect">
            <a:avLst/>
          </a:prstGeom>
          <a:ln w="25560">
            <a:solidFill>
              <a:schemeClr val="bg1">
                <a:lumMod val="95000"/>
              </a:schemeClr>
            </a:solidFill>
            <a:round/>
          </a:ln>
        </p:spPr>
      </p:pic>
      <p:sp>
        <p:nvSpPr>
          <p:cNvPr id="561" name="CustomShape 3"/>
          <p:cNvSpPr/>
          <p:nvPr/>
        </p:nvSpPr>
        <p:spPr>
          <a:xfrm>
            <a:off x="1719000" y="732960"/>
            <a:ext cx="6416640" cy="82044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lstStyle/>
          <a:p>
            <a:pPr>
              <a:lnSpc>
                <a:spcPct val="100000"/>
              </a:lnSpc>
            </a:pPr>
            <a:r>
              <a:rPr lang="fr-FR" sz="2400" b="1" strike="noStrike" spc="-1">
                <a:solidFill>
                  <a:srgbClr val="3C68FF"/>
                </a:solidFill>
                <a:latin typeface="Raleway"/>
                <a:ea typeface="Raleway"/>
              </a:rPr>
              <a:t>Les différents types de questions </a:t>
            </a:r>
            <a:endParaRPr lang="fr-FR" sz="2400" b="0" strike="noStrike" spc="-1">
              <a:latin typeface="Arial"/>
            </a:endParaRPr>
          </a:p>
        </p:txBody>
      </p:sp>
      <p:sp>
        <p:nvSpPr>
          <p:cNvPr id="562" name="CustomShape 4"/>
          <p:cNvSpPr/>
          <p:nvPr/>
        </p:nvSpPr>
        <p:spPr>
          <a:xfrm>
            <a:off x="1417680" y="457920"/>
            <a:ext cx="67320" cy="1003680"/>
          </a:xfrm>
          <a:prstGeom prst="rect">
            <a:avLst/>
          </a:prstGeom>
          <a:solidFill>
            <a:srgbClr val="660090"/>
          </a:solidFill>
          <a:ln>
            <a:noFill/>
          </a:ln>
        </p:spPr>
        <p:style>
          <a:lnRef idx="0">
            <a:scrgbClr r="0" g="0" b="0"/>
          </a:lnRef>
          <a:fillRef idx="0">
            <a:scrgbClr r="0" g="0" b="0"/>
          </a:fillRef>
          <a:effectRef idx="0">
            <a:scrgbClr r="0" g="0" b="0"/>
          </a:effectRef>
          <a:fontRef idx="minor"/>
        </p:style>
      </p:sp>
      <p:pic>
        <p:nvPicPr>
          <p:cNvPr id="11" name="Picture 2" descr="C:\Users\maisier\ownCloud\DANE\Pix\pix-logo.png"/>
          <p:cNvPicPr>
            <a:picLocks noChangeAspect="1" noChangeArrowheads="1"/>
          </p:cNvPicPr>
          <p:nvPr/>
        </p:nvPicPr>
        <p:blipFill>
          <a:blip r:embed="rId4" cstate="print"/>
          <a:srcRect/>
          <a:stretch>
            <a:fillRect/>
          </a:stretch>
        </p:blipFill>
        <p:spPr bwMode="auto">
          <a:xfrm>
            <a:off x="357158" y="571480"/>
            <a:ext cx="1032425" cy="779457"/>
          </a:xfrm>
          <a:prstGeom prst="rect">
            <a:avLst/>
          </a:prstGeom>
          <a:noFill/>
        </p:spPr>
      </p:pic>
      <p:sp>
        <p:nvSpPr>
          <p:cNvPr id="8" name="ZoneTexte 7">
            <a:extLst>
              <a:ext uri="{FF2B5EF4-FFF2-40B4-BE49-F238E27FC236}">
                <a16:creationId xmlns:a16="http://schemas.microsoft.com/office/drawing/2014/main" id="{E15F8268-EC8A-BED4-269B-5DCE90769576}"/>
              </a:ext>
            </a:extLst>
          </p:cNvPr>
          <p:cNvSpPr txBox="1"/>
          <p:nvPr/>
        </p:nvSpPr>
        <p:spPr>
          <a:xfrm>
            <a:off x="22066" y="6444044"/>
            <a:ext cx="661502" cy="369332"/>
          </a:xfrm>
          <a:prstGeom prst="rect">
            <a:avLst/>
          </a:prstGeom>
          <a:noFill/>
        </p:spPr>
        <p:txBody>
          <a:bodyPr wrap="square" rtlCol="0">
            <a:spAutoFit/>
          </a:bodyPr>
          <a:lstStyle/>
          <a:p>
            <a:r>
              <a:rPr lang="fr-FR" dirty="0"/>
              <a:t>3-10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 name="Capture d’écran 2019-06-14 à 14.41.07.png"/>
          <p:cNvPicPr/>
          <p:nvPr/>
        </p:nvPicPr>
        <p:blipFill>
          <a:blip r:embed="rId3" cstate="print"/>
          <a:srcRect l="3798" t="9158" b="1937"/>
          <a:stretch/>
        </p:blipFill>
        <p:spPr>
          <a:xfrm>
            <a:off x="1338480" y="1643040"/>
            <a:ext cx="6465960" cy="3886560"/>
          </a:xfrm>
          <a:prstGeom prst="rect">
            <a:avLst/>
          </a:prstGeom>
          <a:ln w="25560">
            <a:solidFill>
              <a:schemeClr val="bg1">
                <a:lumMod val="95000"/>
              </a:schemeClr>
            </a:solidFill>
            <a:round/>
          </a:ln>
        </p:spPr>
      </p:pic>
      <p:sp>
        <p:nvSpPr>
          <p:cNvPr id="564" name="CustomShape 1"/>
          <p:cNvSpPr/>
          <p:nvPr/>
        </p:nvSpPr>
        <p:spPr>
          <a:xfrm>
            <a:off x="1432080" y="457200"/>
            <a:ext cx="11520" cy="129600"/>
          </a:xfrm>
          <a:prstGeom prst="rect">
            <a:avLst/>
          </a:prstGeom>
          <a:solidFill>
            <a:srgbClr val="660090"/>
          </a:solidFill>
          <a:ln w="12600">
            <a:noFill/>
          </a:ln>
        </p:spPr>
        <p:style>
          <a:lnRef idx="0">
            <a:scrgbClr r="0" g="0" b="0"/>
          </a:lnRef>
          <a:fillRef idx="0">
            <a:scrgbClr r="0" g="0" b="0"/>
          </a:fillRef>
          <a:effectRef idx="0">
            <a:scrgbClr r="0" g="0" b="0"/>
          </a:effectRef>
          <a:fontRef idx="minor"/>
        </p:style>
      </p:sp>
      <p:sp>
        <p:nvSpPr>
          <p:cNvPr id="565" name="CustomShape 2"/>
          <p:cNvSpPr/>
          <p:nvPr/>
        </p:nvSpPr>
        <p:spPr>
          <a:xfrm>
            <a:off x="1595520" y="641520"/>
            <a:ext cx="6396120" cy="66888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lstStyle/>
          <a:p>
            <a:pPr>
              <a:lnSpc>
                <a:spcPct val="100000"/>
              </a:lnSpc>
            </a:pPr>
            <a:r>
              <a:rPr lang="fr-FR" sz="3800" b="0" strike="noStrike" spc="-1">
                <a:solidFill>
                  <a:srgbClr val="FFFFFF"/>
                </a:solidFill>
                <a:latin typeface="Raleway"/>
                <a:ea typeface="Raleway"/>
              </a:rPr>
              <a:t> </a:t>
            </a:r>
            <a:endParaRPr lang="fr-FR" sz="3800" b="0" strike="noStrike" spc="-1">
              <a:latin typeface="Arial"/>
            </a:endParaRPr>
          </a:p>
        </p:txBody>
      </p:sp>
      <p:sp>
        <p:nvSpPr>
          <p:cNvPr id="569" name="CustomShape 3"/>
          <p:cNvSpPr/>
          <p:nvPr/>
        </p:nvSpPr>
        <p:spPr>
          <a:xfrm>
            <a:off x="1719000" y="732960"/>
            <a:ext cx="6128640" cy="82044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lstStyle/>
          <a:p>
            <a:pPr>
              <a:lnSpc>
                <a:spcPct val="100000"/>
              </a:lnSpc>
            </a:pPr>
            <a:r>
              <a:rPr lang="fr-FR" sz="2400" b="1" strike="noStrike" spc="-1">
                <a:solidFill>
                  <a:srgbClr val="3C68FF"/>
                </a:solidFill>
                <a:latin typeface="Raleway"/>
                <a:ea typeface="Raleway"/>
              </a:rPr>
              <a:t>Les différents types de questions </a:t>
            </a:r>
            <a:endParaRPr lang="fr-FR" sz="2400" b="0" strike="noStrike" spc="-1">
              <a:latin typeface="Arial"/>
            </a:endParaRPr>
          </a:p>
        </p:txBody>
      </p:sp>
      <p:sp>
        <p:nvSpPr>
          <p:cNvPr id="570" name="CustomShape 4"/>
          <p:cNvSpPr/>
          <p:nvPr/>
        </p:nvSpPr>
        <p:spPr>
          <a:xfrm>
            <a:off x="1417680" y="457920"/>
            <a:ext cx="67320" cy="1003680"/>
          </a:xfrm>
          <a:prstGeom prst="rect">
            <a:avLst/>
          </a:prstGeom>
          <a:solidFill>
            <a:srgbClr val="660090"/>
          </a:solidFill>
          <a:ln>
            <a:noFill/>
          </a:ln>
        </p:spPr>
        <p:style>
          <a:lnRef idx="0">
            <a:scrgbClr r="0" g="0" b="0"/>
          </a:lnRef>
          <a:fillRef idx="0">
            <a:scrgbClr r="0" g="0" b="0"/>
          </a:fillRef>
          <a:effectRef idx="0">
            <a:scrgbClr r="0" g="0" b="0"/>
          </a:effectRef>
          <a:fontRef idx="minor"/>
        </p:style>
      </p:sp>
      <p:pic>
        <p:nvPicPr>
          <p:cNvPr id="11" name="Picture 2" descr="C:\Users\maisier\ownCloud\DANE\Pix\pix-logo.png"/>
          <p:cNvPicPr>
            <a:picLocks noChangeAspect="1" noChangeArrowheads="1"/>
          </p:cNvPicPr>
          <p:nvPr/>
        </p:nvPicPr>
        <p:blipFill>
          <a:blip r:embed="rId4" cstate="print"/>
          <a:srcRect/>
          <a:stretch>
            <a:fillRect/>
          </a:stretch>
        </p:blipFill>
        <p:spPr bwMode="auto">
          <a:xfrm>
            <a:off x="357158" y="571480"/>
            <a:ext cx="1032425" cy="779457"/>
          </a:xfrm>
          <a:prstGeom prst="rect">
            <a:avLst/>
          </a:prstGeom>
          <a:noFill/>
        </p:spPr>
      </p:pic>
      <p:sp>
        <p:nvSpPr>
          <p:cNvPr id="8" name="ZoneTexte 7">
            <a:extLst>
              <a:ext uri="{FF2B5EF4-FFF2-40B4-BE49-F238E27FC236}">
                <a16:creationId xmlns:a16="http://schemas.microsoft.com/office/drawing/2014/main" id="{E2262999-9B7F-E469-6B95-0BD417918728}"/>
              </a:ext>
            </a:extLst>
          </p:cNvPr>
          <p:cNvSpPr txBox="1"/>
          <p:nvPr/>
        </p:nvSpPr>
        <p:spPr>
          <a:xfrm>
            <a:off x="22066" y="6444044"/>
            <a:ext cx="661502" cy="369332"/>
          </a:xfrm>
          <a:prstGeom prst="rect">
            <a:avLst/>
          </a:prstGeom>
          <a:noFill/>
        </p:spPr>
        <p:txBody>
          <a:bodyPr wrap="square" rtlCol="0">
            <a:spAutoFit/>
          </a:bodyPr>
          <a:lstStyle/>
          <a:p>
            <a:r>
              <a:rPr lang="fr-FR" dirty="0"/>
              <a:t>3-09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344" name="CustomShape 1"/>
          <p:cNvSpPr/>
          <p:nvPr/>
        </p:nvSpPr>
        <p:spPr>
          <a:xfrm>
            <a:off x="1763688" y="692696"/>
            <a:ext cx="6609288" cy="63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800" b="0" i="0" u="none" strike="noStrike" kern="1200" cap="none" spc="-1" normalizeH="0" baseline="0" noProof="0" dirty="0">
                <a:ln>
                  <a:noFill/>
                </a:ln>
                <a:solidFill>
                  <a:srgbClr val="0092E2"/>
                </a:solidFill>
                <a:effectLst/>
                <a:uLnTx/>
                <a:uFillTx/>
                <a:latin typeface="Raleway"/>
                <a:ea typeface="DejaVu Sans"/>
                <a:cs typeface="DejaVu Sans"/>
              </a:rPr>
              <a:t>Pourquoi </a:t>
            </a:r>
            <a:r>
              <a:rPr kumimoji="0" lang="fr-FR" sz="3800" b="0" i="0" u="none" strike="noStrike" kern="1200" cap="none" spc="-1" normalizeH="0" baseline="0" noProof="0" dirty="0" err="1">
                <a:ln>
                  <a:noFill/>
                </a:ln>
                <a:solidFill>
                  <a:srgbClr val="0092E2"/>
                </a:solidFill>
                <a:effectLst/>
                <a:uLnTx/>
                <a:uFillTx/>
                <a:latin typeface="Raleway"/>
                <a:ea typeface="DejaVu Sans"/>
                <a:cs typeface="DejaVu Sans"/>
              </a:rPr>
              <a:t>Pix</a:t>
            </a:r>
            <a:r>
              <a:rPr kumimoji="0" lang="fr-FR" sz="3800" b="0" i="0" u="none" strike="noStrike" kern="1200" cap="none" spc="-1" normalizeH="0" baseline="0" noProof="0" dirty="0">
                <a:ln>
                  <a:noFill/>
                </a:ln>
                <a:solidFill>
                  <a:srgbClr val="0092E2"/>
                </a:solidFill>
                <a:effectLst/>
                <a:uLnTx/>
                <a:uFillTx/>
                <a:latin typeface="Raleway"/>
                <a:ea typeface="DejaVu Sans"/>
                <a:cs typeface="DejaVu Sans"/>
              </a:rPr>
              <a:t> ?</a:t>
            </a:r>
            <a:endParaRPr kumimoji="0" lang="fr-FR" sz="38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345" name="CustomShape 2"/>
          <p:cNvSpPr/>
          <p:nvPr/>
        </p:nvSpPr>
        <p:spPr>
          <a:xfrm>
            <a:off x="1438200" y="457200"/>
            <a:ext cx="67320" cy="1003680"/>
          </a:xfrm>
          <a:prstGeom prst="rect">
            <a:avLst/>
          </a:prstGeom>
          <a:solidFill>
            <a:srgbClr val="660090"/>
          </a:solidFill>
          <a:ln>
            <a:noFill/>
          </a:ln>
        </p:spPr>
        <p:style>
          <a:lnRef idx="0">
            <a:scrgbClr r="0" g="0" b="0"/>
          </a:lnRef>
          <a:fillRef idx="0">
            <a:scrgbClr r="0" g="0" b="0"/>
          </a:fillRef>
          <a:effectRef idx="0">
            <a:scrgbClr r="0" g="0" b="0"/>
          </a:effectRef>
          <a:fontRef idx="minor"/>
        </p:style>
      </p:sp>
      <p:sp>
        <p:nvSpPr>
          <p:cNvPr id="351" name="CustomShape 5"/>
          <p:cNvSpPr/>
          <p:nvPr/>
        </p:nvSpPr>
        <p:spPr>
          <a:xfrm>
            <a:off x="4440240" y="3246480"/>
            <a:ext cx="1676880" cy="13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1" normalizeH="0" baseline="0" noProof="0">
                <a:ln>
                  <a:noFill/>
                </a:ln>
                <a:solidFill>
                  <a:srgbClr val="000000"/>
                </a:solidFill>
                <a:effectLst/>
                <a:uLnTx/>
                <a:uFillTx/>
                <a:latin typeface="Arial"/>
                <a:ea typeface="DejaVu Sans"/>
                <a:cs typeface="DejaVu Sans"/>
              </a:rPr>
              <a:t> </a:t>
            </a:r>
            <a:endParaRPr kumimoji="0" lang="fr-FR" sz="1800" b="0" i="0" u="none" strike="noStrike" kern="1200" cap="none" spc="-1" normalizeH="0" baseline="0" noProof="0">
              <a:ln>
                <a:noFill/>
              </a:ln>
              <a:solidFill>
                <a:prstClr val="black"/>
              </a:solidFill>
              <a:effectLst/>
              <a:uLnTx/>
              <a:uFillTx/>
              <a:latin typeface="Arial"/>
              <a:ea typeface="DejaVu Sans"/>
              <a:cs typeface="DejaVu Sans"/>
            </a:endParaRPr>
          </a:p>
        </p:txBody>
      </p:sp>
      <p:pic>
        <p:nvPicPr>
          <p:cNvPr id="11" name="Picture 2" descr="C:\Users\maisier\ownCloud\DANE\Pix\pix-logo.png"/>
          <p:cNvPicPr>
            <a:picLocks noChangeAspect="1" noChangeArrowheads="1"/>
          </p:cNvPicPr>
          <p:nvPr/>
        </p:nvPicPr>
        <p:blipFill>
          <a:blip r:embed="rId4" cstate="print"/>
          <a:srcRect/>
          <a:stretch>
            <a:fillRect/>
          </a:stretch>
        </p:blipFill>
        <p:spPr bwMode="auto">
          <a:xfrm>
            <a:off x="357158" y="571480"/>
            <a:ext cx="1032425" cy="779457"/>
          </a:xfrm>
          <a:prstGeom prst="rect">
            <a:avLst/>
          </a:prstGeom>
          <a:noFill/>
        </p:spPr>
      </p:pic>
      <p:sp>
        <p:nvSpPr>
          <p:cNvPr id="13" name="CustomShape 5"/>
          <p:cNvSpPr/>
          <p:nvPr/>
        </p:nvSpPr>
        <p:spPr>
          <a:xfrm>
            <a:off x="684360" y="1700280"/>
            <a:ext cx="7809480" cy="58571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14" name="CustomShape 5"/>
          <p:cNvSpPr/>
          <p:nvPr/>
        </p:nvSpPr>
        <p:spPr>
          <a:xfrm>
            <a:off x="868165" y="1979826"/>
            <a:ext cx="8002786" cy="180921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fr-FR" b="1" dirty="0">
                <a:latin typeface="Raleway" panose="020B0503030101060003"/>
              </a:rPr>
              <a:t>Le numérique est devenu indispensable dans la vie personnelle, citoyenne et professionnelle de chacun.</a:t>
            </a:r>
          </a:p>
          <a:p>
            <a:r>
              <a:rPr lang="fr-FR" dirty="0">
                <a:latin typeface="Raleway" panose="020B0503030101060003"/>
              </a:rPr>
              <a:t>Dans le contexte de crise sanitaire que nous avons connu, il est plus que jamais essentiel d'y préparer tous les élèves pour qu’ils puissent tirer parti des opportunités qu'offre le numérique et développer des usages responsables.</a:t>
            </a:r>
            <a:endParaRPr kumimoji="0" lang="fr-FR" sz="2400" b="0" i="0" u="none" strike="noStrike" kern="1200" cap="none" spc="-1" normalizeH="0" baseline="0" noProof="0" dirty="0">
              <a:ln>
                <a:noFill/>
              </a:ln>
              <a:solidFill>
                <a:prstClr val="black"/>
              </a:solidFill>
              <a:effectLst/>
              <a:uLnTx/>
              <a:uFillTx/>
              <a:latin typeface="Raleway" panose="020B0503030101060003"/>
              <a:ea typeface="DejaVu Sans"/>
              <a:cs typeface="DejaVu San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1" normalizeH="0" baseline="0" noProof="0" dirty="0">
              <a:ln>
                <a:noFill/>
              </a:ln>
              <a:solidFill>
                <a:prstClr val="black"/>
              </a:solidFill>
              <a:effectLst/>
              <a:uLnTx/>
              <a:uFillTx/>
              <a:latin typeface="Arial"/>
              <a:ea typeface="DejaVu Sans"/>
              <a:cs typeface="DejaVu San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1" normalizeH="0" baseline="0" noProof="0" dirty="0">
              <a:ln>
                <a:noFill/>
              </a:ln>
              <a:solidFill>
                <a:prstClr val="black"/>
              </a:solidFill>
              <a:effectLst/>
              <a:uLnTx/>
              <a:uFillTx/>
              <a:latin typeface="Arial"/>
              <a:ea typeface="DejaVu Sans"/>
              <a:cs typeface="DejaVu San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1" normalizeH="0" baseline="0" noProof="0" dirty="0">
              <a:ln>
                <a:noFill/>
              </a:ln>
              <a:solidFill>
                <a:prstClr val="black"/>
              </a:solidFill>
              <a:effectLst/>
              <a:uLnTx/>
              <a:uFillTx/>
              <a:latin typeface="Arial"/>
              <a:ea typeface="DejaVu Sans"/>
              <a:cs typeface="DejaVu San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1" normalizeH="0" baseline="0" noProof="0" dirty="0">
              <a:ln>
                <a:noFill/>
              </a:ln>
              <a:solidFill>
                <a:prstClr val="black"/>
              </a:solidFill>
              <a:effectLst/>
              <a:uLnTx/>
              <a:uFillTx/>
              <a:latin typeface="Arial"/>
              <a:ea typeface="DejaVu Sans"/>
              <a:cs typeface="DejaVu Sans"/>
            </a:endParaRPr>
          </a:p>
        </p:txBody>
      </p:sp>
      <p:pic>
        <p:nvPicPr>
          <p:cNvPr id="6146" name="Picture 2" descr="C:\Users\maisier\ownCloud\DANE\Pix\coche - transparent.png"/>
          <p:cNvPicPr>
            <a:picLocks noChangeAspect="1" noChangeArrowheads="1"/>
          </p:cNvPicPr>
          <p:nvPr/>
        </p:nvPicPr>
        <p:blipFill>
          <a:blip r:embed="rId5" cstate="print"/>
          <a:srcRect/>
          <a:stretch>
            <a:fillRect/>
          </a:stretch>
        </p:blipFill>
        <p:spPr bwMode="auto">
          <a:xfrm>
            <a:off x="273049" y="2001889"/>
            <a:ext cx="419100" cy="476250"/>
          </a:xfrm>
          <a:prstGeom prst="rect">
            <a:avLst/>
          </a:prstGeom>
          <a:noFill/>
        </p:spPr>
      </p:pic>
      <p:pic>
        <p:nvPicPr>
          <p:cNvPr id="15" name="Picture 2" descr="C:\Users\maisier\ownCloud\DANE\Pix\coche - transparent.png"/>
          <p:cNvPicPr>
            <a:picLocks noChangeAspect="1" noChangeArrowheads="1"/>
          </p:cNvPicPr>
          <p:nvPr/>
        </p:nvPicPr>
        <p:blipFill>
          <a:blip r:embed="rId5" cstate="print"/>
          <a:srcRect/>
          <a:stretch>
            <a:fillRect/>
          </a:stretch>
        </p:blipFill>
        <p:spPr bwMode="auto">
          <a:xfrm>
            <a:off x="430460" y="3925440"/>
            <a:ext cx="419100" cy="476250"/>
          </a:xfrm>
          <a:prstGeom prst="rect">
            <a:avLst/>
          </a:prstGeom>
          <a:noFill/>
        </p:spPr>
      </p:pic>
      <p:pic>
        <p:nvPicPr>
          <p:cNvPr id="16" name="Picture 2" descr="C:\Users\maisier\ownCloud\DANE\Pix\coche - transparent.png"/>
          <p:cNvPicPr>
            <a:picLocks noChangeAspect="1" noChangeArrowheads="1"/>
          </p:cNvPicPr>
          <p:nvPr/>
        </p:nvPicPr>
        <p:blipFill>
          <a:blip r:embed="rId5" cstate="print"/>
          <a:srcRect/>
          <a:stretch>
            <a:fillRect/>
          </a:stretch>
        </p:blipFill>
        <p:spPr bwMode="auto">
          <a:xfrm>
            <a:off x="482599" y="5164356"/>
            <a:ext cx="419100" cy="476250"/>
          </a:xfrm>
          <a:prstGeom prst="rect">
            <a:avLst/>
          </a:prstGeom>
          <a:noFill/>
        </p:spPr>
      </p:pic>
      <p:sp>
        <p:nvSpPr>
          <p:cNvPr id="12" name="CustomShape 5">
            <a:extLst>
              <a:ext uri="{FF2B5EF4-FFF2-40B4-BE49-F238E27FC236}">
                <a16:creationId xmlns:a16="http://schemas.microsoft.com/office/drawing/2014/main" id="{DA98D89A-65BF-4374-A17E-F5471956644B}"/>
              </a:ext>
            </a:extLst>
          </p:cNvPr>
          <p:cNvSpPr/>
          <p:nvPr/>
        </p:nvSpPr>
        <p:spPr>
          <a:xfrm>
            <a:off x="901699" y="3925440"/>
            <a:ext cx="8002786" cy="101572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fr-FR" b="1" dirty="0">
                <a:latin typeface="Raleway" panose="020B0503030101060003"/>
              </a:rPr>
              <a:t>Des compétences numériques en perpétuelles évolutions.</a:t>
            </a:r>
            <a:endParaRPr kumimoji="0" lang="fr-FR" sz="2400" b="0" i="0" u="none" strike="noStrike" kern="1200" cap="none" spc="-1" normalizeH="0" baseline="0" noProof="0" dirty="0">
              <a:ln>
                <a:noFill/>
              </a:ln>
              <a:solidFill>
                <a:prstClr val="black"/>
              </a:solidFill>
              <a:effectLst/>
              <a:uLnTx/>
              <a:uFillTx/>
              <a:latin typeface="Raleway" panose="020B0503030101060003"/>
              <a:ea typeface="DejaVu Sans"/>
              <a:cs typeface="DejaVu Sans"/>
            </a:endParaRPr>
          </a:p>
          <a:p>
            <a:r>
              <a:rPr lang="fr-FR" dirty="0">
                <a:latin typeface="Raleway" panose="020B0503030101060003"/>
              </a:rPr>
              <a:t>Intégration des signalements des utilisateurs, organisation de panels : chacun peut proposer des améliorations sur chaque question.</a:t>
            </a:r>
            <a:endParaRPr kumimoji="0" lang="fr-FR" sz="2400" b="0" i="0" u="none" strike="noStrike" kern="1200" cap="none" spc="-1" normalizeH="0" baseline="0" noProof="0" dirty="0">
              <a:ln>
                <a:noFill/>
              </a:ln>
              <a:solidFill>
                <a:prstClr val="black"/>
              </a:solidFill>
              <a:effectLst/>
              <a:uLnTx/>
              <a:uFillTx/>
              <a:latin typeface="Raleway" panose="020B0503030101060003"/>
              <a:ea typeface="DejaVu Sans"/>
              <a:cs typeface="DejaVu San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1" normalizeH="0" baseline="0" noProof="0" dirty="0">
              <a:ln>
                <a:noFill/>
              </a:ln>
              <a:solidFill>
                <a:prstClr val="black"/>
              </a:solidFill>
              <a:effectLst/>
              <a:uLnTx/>
              <a:uFillTx/>
              <a:latin typeface="Arial"/>
              <a:ea typeface="DejaVu Sans"/>
              <a:cs typeface="DejaVu San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18" name="CustomShape 5">
            <a:extLst>
              <a:ext uri="{FF2B5EF4-FFF2-40B4-BE49-F238E27FC236}">
                <a16:creationId xmlns:a16="http://schemas.microsoft.com/office/drawing/2014/main" id="{F56C2FC4-726B-48C1-976C-891CC8277BC8}"/>
              </a:ext>
            </a:extLst>
          </p:cNvPr>
          <p:cNvSpPr/>
          <p:nvPr/>
        </p:nvSpPr>
        <p:spPr>
          <a:xfrm>
            <a:off x="904796" y="5195970"/>
            <a:ext cx="8002786" cy="101572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fr-FR" b="1" dirty="0">
                <a:latin typeface="Raleway" panose="020B0503030101060003"/>
              </a:rPr>
              <a:t>3 missions : Évaluer, développer, certifier.</a:t>
            </a:r>
          </a:p>
          <a:p>
            <a:r>
              <a:rPr lang="fr-FR" dirty="0">
                <a:latin typeface="Raleway" panose="020B0503030101060003"/>
              </a:rPr>
              <a:t>Un seul et même service public ouvert à tous pour aider chacun à se repérer et à cultiver ses compétences numériques tout au long de la vie.</a:t>
            </a:r>
            <a:endParaRPr kumimoji="0" lang="fr-FR" sz="2400" b="0" i="0" u="none" strike="noStrike" kern="1200" cap="none" spc="-1" normalizeH="0" baseline="0" noProof="0" dirty="0">
              <a:ln>
                <a:noFill/>
              </a:ln>
              <a:solidFill>
                <a:prstClr val="black"/>
              </a:solidFill>
              <a:effectLst/>
              <a:uLnTx/>
              <a:uFillTx/>
              <a:latin typeface="Raleway" panose="020B0503030101060003"/>
              <a:ea typeface="DejaVu Sans"/>
              <a:cs typeface="DejaVu San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1" normalizeH="0" baseline="0" noProof="0" dirty="0">
              <a:ln>
                <a:noFill/>
              </a:ln>
              <a:solidFill>
                <a:prstClr val="black"/>
              </a:solidFill>
              <a:effectLst/>
              <a:uLnTx/>
              <a:uFillTx/>
              <a:latin typeface="Arial"/>
              <a:ea typeface="DejaVu Sans"/>
              <a:cs typeface="DejaVu San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17" name="ZoneTexte 16">
            <a:extLst>
              <a:ext uri="{FF2B5EF4-FFF2-40B4-BE49-F238E27FC236}">
                <a16:creationId xmlns:a16="http://schemas.microsoft.com/office/drawing/2014/main" id="{ABBEF2EE-F107-0364-95D5-AA162DFDB278}"/>
              </a:ext>
            </a:extLst>
          </p:cNvPr>
          <p:cNvSpPr txBox="1"/>
          <p:nvPr/>
        </p:nvSpPr>
        <p:spPr>
          <a:xfrm>
            <a:off x="22066" y="6444044"/>
            <a:ext cx="661502" cy="369332"/>
          </a:xfrm>
          <a:prstGeom prst="rect">
            <a:avLst/>
          </a:prstGeom>
          <a:noFill/>
        </p:spPr>
        <p:txBody>
          <a:bodyPr wrap="square" rtlCol="0">
            <a:spAutoFit/>
          </a:bodyPr>
          <a:lstStyle/>
          <a:p>
            <a:r>
              <a:rPr lang="fr-FR" dirty="0"/>
              <a:t>1-13</a:t>
            </a:r>
          </a:p>
        </p:txBody>
      </p:sp>
    </p:spTree>
    <p:extLst>
      <p:ext uri="{BB962C8B-B14F-4D97-AF65-F5344CB8AC3E}">
        <p14:creationId xmlns:p14="http://schemas.microsoft.com/office/powerpoint/2010/main" val="3741003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CustomShape 1"/>
          <p:cNvSpPr/>
          <p:nvPr/>
        </p:nvSpPr>
        <p:spPr>
          <a:xfrm>
            <a:off x="1432080" y="457200"/>
            <a:ext cx="11520" cy="129600"/>
          </a:xfrm>
          <a:prstGeom prst="rect">
            <a:avLst/>
          </a:prstGeom>
          <a:solidFill>
            <a:srgbClr val="660090"/>
          </a:solidFill>
          <a:ln w="12600">
            <a:noFill/>
          </a:ln>
        </p:spPr>
        <p:style>
          <a:lnRef idx="0">
            <a:scrgbClr r="0" g="0" b="0"/>
          </a:lnRef>
          <a:fillRef idx="0">
            <a:scrgbClr r="0" g="0" b="0"/>
          </a:fillRef>
          <a:effectRef idx="0">
            <a:scrgbClr r="0" g="0" b="0"/>
          </a:effectRef>
          <a:fontRef idx="minor"/>
        </p:style>
      </p:sp>
      <p:sp>
        <p:nvSpPr>
          <p:cNvPr id="572" name="CustomShape 2"/>
          <p:cNvSpPr/>
          <p:nvPr/>
        </p:nvSpPr>
        <p:spPr>
          <a:xfrm>
            <a:off x="1595520" y="641520"/>
            <a:ext cx="6103440" cy="66888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lstStyle/>
          <a:p>
            <a:pPr>
              <a:lnSpc>
                <a:spcPct val="100000"/>
              </a:lnSpc>
            </a:pPr>
            <a:r>
              <a:rPr lang="fr-FR" sz="3800" b="0" strike="noStrike" spc="-1">
                <a:solidFill>
                  <a:srgbClr val="FFFFFF"/>
                </a:solidFill>
                <a:latin typeface="Raleway"/>
                <a:ea typeface="Raleway"/>
              </a:rPr>
              <a:t> </a:t>
            </a:r>
            <a:endParaRPr lang="fr-FR" sz="3800" b="0" strike="noStrike" spc="-1">
              <a:latin typeface="Arial"/>
            </a:endParaRPr>
          </a:p>
        </p:txBody>
      </p:sp>
      <p:sp>
        <p:nvSpPr>
          <p:cNvPr id="576" name="CustomShape 3"/>
          <p:cNvSpPr/>
          <p:nvPr/>
        </p:nvSpPr>
        <p:spPr>
          <a:xfrm>
            <a:off x="1758240" y="749160"/>
            <a:ext cx="6305400" cy="82044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lstStyle/>
          <a:p>
            <a:pPr>
              <a:lnSpc>
                <a:spcPct val="100000"/>
              </a:lnSpc>
            </a:pPr>
            <a:r>
              <a:rPr lang="fr-FR" sz="2400" b="1" strike="noStrike" spc="-1">
                <a:solidFill>
                  <a:srgbClr val="3C68FF"/>
                </a:solidFill>
                <a:latin typeface="Raleway"/>
                <a:ea typeface="Raleway"/>
              </a:rPr>
              <a:t>Les différents types de questions </a:t>
            </a:r>
            <a:endParaRPr lang="fr-FR" sz="2400" b="0" strike="noStrike" spc="-1">
              <a:latin typeface="Arial"/>
            </a:endParaRPr>
          </a:p>
        </p:txBody>
      </p:sp>
      <p:pic>
        <p:nvPicPr>
          <p:cNvPr id="577" name="image.png"/>
          <p:cNvPicPr/>
          <p:nvPr/>
        </p:nvPicPr>
        <p:blipFill rotWithShape="1">
          <a:blip r:embed="rId3" cstate="print"/>
          <a:srcRect l="14304" t="19927" r="12019" b="2377"/>
          <a:stretch/>
        </p:blipFill>
        <p:spPr>
          <a:xfrm>
            <a:off x="525872" y="1589030"/>
            <a:ext cx="6499088" cy="3928201"/>
          </a:xfrm>
          <a:prstGeom prst="rect">
            <a:avLst/>
          </a:prstGeom>
          <a:ln w="25560">
            <a:solidFill>
              <a:schemeClr val="bg1">
                <a:lumMod val="95000"/>
              </a:schemeClr>
            </a:solidFill>
            <a:round/>
          </a:ln>
        </p:spPr>
      </p:pic>
      <p:grpSp>
        <p:nvGrpSpPr>
          <p:cNvPr id="578" name="Group 4"/>
          <p:cNvGrpSpPr/>
          <p:nvPr/>
        </p:nvGrpSpPr>
        <p:grpSpPr>
          <a:xfrm>
            <a:off x="5859360" y="4535640"/>
            <a:ext cx="141480" cy="11520"/>
            <a:chOff x="5859360" y="4535640"/>
            <a:chExt cx="141480" cy="11520"/>
          </a:xfrm>
        </p:grpSpPr>
        <p:sp>
          <p:nvSpPr>
            <p:cNvPr id="579" name="CustomShape 5"/>
            <p:cNvSpPr/>
            <p:nvPr/>
          </p:nvSpPr>
          <p:spPr>
            <a:xfrm rot="10800000">
              <a:off x="5859360" y="4535640"/>
              <a:ext cx="141480" cy="11520"/>
            </a:xfrm>
            <a:custGeom>
              <a:avLst/>
              <a:gdLst/>
              <a:ahLst/>
              <a:cxnLst/>
              <a:rect l="l" t="t" r="r" b="b"/>
              <a:pathLst>
                <a:path w="21600" h="21600">
                  <a:moveTo>
                    <a:pt x="0" y="21600"/>
                  </a:moveTo>
                  <a:lnTo>
                    <a:pt x="21600" y="21600"/>
                  </a:lnTo>
                  <a:lnTo>
                    <a:pt x="21600" y="0"/>
                  </a:lnTo>
                </a:path>
              </a:pathLst>
            </a:custGeom>
            <a:noFill/>
            <a:ln w="12600">
              <a:noFill/>
            </a:ln>
          </p:spPr>
          <p:style>
            <a:lnRef idx="0">
              <a:scrgbClr r="0" g="0" b="0"/>
            </a:lnRef>
            <a:fillRef idx="0">
              <a:scrgbClr r="0" g="0" b="0"/>
            </a:fillRef>
            <a:effectRef idx="0">
              <a:scrgbClr r="0" g="0" b="0"/>
            </a:effectRef>
            <a:fontRef idx="minor"/>
          </p:style>
        </p:sp>
        <p:sp>
          <p:nvSpPr>
            <p:cNvPr id="580" name="CustomShape 6"/>
            <p:cNvSpPr/>
            <p:nvPr/>
          </p:nvSpPr>
          <p:spPr>
            <a:xfrm rot="10800000">
              <a:off x="5859360" y="4535640"/>
              <a:ext cx="141480" cy="11520"/>
            </a:xfrm>
            <a:custGeom>
              <a:avLst/>
              <a:gdLst/>
              <a:ahLst/>
              <a:cxnLst/>
              <a:rect l="l" t="t" r="r" b="b"/>
              <a:pathLst>
                <a:path w="21600" h="21600">
                  <a:moveTo>
                    <a:pt x="21600" y="0"/>
                  </a:moveTo>
                  <a:lnTo>
                    <a:pt x="21600" y="21600"/>
                  </a:lnTo>
                  <a:lnTo>
                    <a:pt x="0" y="21600"/>
                  </a:lnTo>
                </a:path>
              </a:pathLst>
            </a:custGeom>
            <a:noFill/>
            <a:ln w="12600">
              <a:noFill/>
            </a:ln>
          </p:spPr>
          <p:style>
            <a:lnRef idx="0">
              <a:scrgbClr r="0" g="0" b="0"/>
            </a:lnRef>
            <a:fillRef idx="0">
              <a:scrgbClr r="0" g="0" b="0"/>
            </a:fillRef>
            <a:effectRef idx="0">
              <a:scrgbClr r="0" g="0" b="0"/>
            </a:effectRef>
            <a:fontRef idx="minor"/>
          </p:style>
        </p:sp>
      </p:grpSp>
      <p:sp>
        <p:nvSpPr>
          <p:cNvPr id="581" name="CustomShape 7"/>
          <p:cNvSpPr/>
          <p:nvPr/>
        </p:nvSpPr>
        <p:spPr>
          <a:xfrm>
            <a:off x="6300192" y="2849672"/>
            <a:ext cx="2011320" cy="142704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nchor="ctr"/>
          <a:lstStyle/>
          <a:p>
            <a:pPr>
              <a:lnSpc>
                <a:spcPct val="100000"/>
              </a:lnSpc>
            </a:pPr>
            <a:r>
              <a:rPr lang="fr-FR" sz="1500" b="0" strike="noStrike" spc="-1" dirty="0">
                <a:solidFill>
                  <a:srgbClr val="2D82FF"/>
                </a:solidFill>
                <a:latin typeface="Raleway"/>
                <a:ea typeface="Helvetica Neue Thin"/>
              </a:rPr>
              <a:t>Pour répondre à cette question vous devez télécharger un fichier</a:t>
            </a:r>
            <a:endParaRPr lang="fr-FR" sz="1500" b="0" strike="noStrike" spc="-1" dirty="0">
              <a:solidFill>
                <a:srgbClr val="2D82FF"/>
              </a:solidFill>
              <a:latin typeface="Arial"/>
            </a:endParaRPr>
          </a:p>
        </p:txBody>
      </p:sp>
      <p:sp>
        <p:nvSpPr>
          <p:cNvPr id="582" name="CustomShape 8"/>
          <p:cNvSpPr/>
          <p:nvPr/>
        </p:nvSpPr>
        <p:spPr>
          <a:xfrm rot="10800000">
            <a:off x="4678207" y="3372678"/>
            <a:ext cx="1138544" cy="216024"/>
          </a:xfrm>
          <a:prstGeom prst="rightArrow">
            <a:avLst>
              <a:gd name="adj1" fmla="val 33769"/>
              <a:gd name="adj2" fmla="val 178701"/>
            </a:avLst>
          </a:prstGeom>
          <a:solidFill>
            <a:srgbClr val="FFCA08"/>
          </a:solidFill>
          <a:ln w="25560">
            <a:solidFill>
              <a:srgbClr val="FFCA08"/>
            </a:solidFill>
            <a:round/>
          </a:ln>
        </p:spPr>
        <p:style>
          <a:lnRef idx="0">
            <a:scrgbClr r="0" g="0" b="0"/>
          </a:lnRef>
          <a:fillRef idx="0">
            <a:scrgbClr r="0" g="0" b="0"/>
          </a:fillRef>
          <a:effectRef idx="0">
            <a:scrgbClr r="0" g="0" b="0"/>
          </a:effectRef>
          <a:fontRef idx="minor"/>
        </p:style>
      </p:sp>
      <p:sp>
        <p:nvSpPr>
          <p:cNvPr id="583" name="CustomShape 9"/>
          <p:cNvSpPr/>
          <p:nvPr/>
        </p:nvSpPr>
        <p:spPr>
          <a:xfrm>
            <a:off x="1417680" y="457920"/>
            <a:ext cx="67320" cy="1003680"/>
          </a:xfrm>
          <a:prstGeom prst="rect">
            <a:avLst/>
          </a:prstGeom>
          <a:solidFill>
            <a:srgbClr val="660090"/>
          </a:solidFill>
          <a:ln>
            <a:noFill/>
          </a:ln>
        </p:spPr>
        <p:style>
          <a:lnRef idx="0">
            <a:scrgbClr r="0" g="0" b="0"/>
          </a:lnRef>
          <a:fillRef idx="0">
            <a:scrgbClr r="0" g="0" b="0"/>
          </a:fillRef>
          <a:effectRef idx="0">
            <a:scrgbClr r="0" g="0" b="0"/>
          </a:effectRef>
          <a:fontRef idx="minor"/>
        </p:style>
      </p:sp>
      <p:pic>
        <p:nvPicPr>
          <p:cNvPr id="16" name="Picture 2" descr="C:\Users\maisier\ownCloud\DANE\Pix\pix-logo.png"/>
          <p:cNvPicPr>
            <a:picLocks noChangeAspect="1" noChangeArrowheads="1"/>
          </p:cNvPicPr>
          <p:nvPr/>
        </p:nvPicPr>
        <p:blipFill>
          <a:blip r:embed="rId4" cstate="print"/>
          <a:srcRect/>
          <a:stretch>
            <a:fillRect/>
          </a:stretch>
        </p:blipFill>
        <p:spPr bwMode="auto">
          <a:xfrm>
            <a:off x="357158" y="571480"/>
            <a:ext cx="1032425" cy="779457"/>
          </a:xfrm>
          <a:prstGeom prst="rect">
            <a:avLst/>
          </a:prstGeom>
          <a:noFill/>
        </p:spPr>
      </p:pic>
      <p:sp>
        <p:nvSpPr>
          <p:cNvPr id="13" name="ZoneTexte 12">
            <a:extLst>
              <a:ext uri="{FF2B5EF4-FFF2-40B4-BE49-F238E27FC236}">
                <a16:creationId xmlns:a16="http://schemas.microsoft.com/office/drawing/2014/main" id="{4C39672B-CAAF-9E84-BC87-14CD55B567CB}"/>
              </a:ext>
            </a:extLst>
          </p:cNvPr>
          <p:cNvSpPr txBox="1"/>
          <p:nvPr/>
        </p:nvSpPr>
        <p:spPr>
          <a:xfrm>
            <a:off x="22066" y="6444044"/>
            <a:ext cx="661502" cy="369332"/>
          </a:xfrm>
          <a:prstGeom prst="rect">
            <a:avLst/>
          </a:prstGeom>
          <a:noFill/>
        </p:spPr>
        <p:txBody>
          <a:bodyPr wrap="square" rtlCol="0">
            <a:spAutoFit/>
          </a:bodyPr>
          <a:lstStyle/>
          <a:p>
            <a:r>
              <a:rPr lang="fr-FR" dirty="0"/>
              <a:t>3-08</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 name="CustomShape 1"/>
          <p:cNvSpPr/>
          <p:nvPr/>
        </p:nvSpPr>
        <p:spPr>
          <a:xfrm>
            <a:off x="1432080" y="457200"/>
            <a:ext cx="11520" cy="129600"/>
          </a:xfrm>
          <a:prstGeom prst="rect">
            <a:avLst/>
          </a:prstGeom>
          <a:solidFill>
            <a:srgbClr val="660090"/>
          </a:solidFill>
          <a:ln w="12600">
            <a:noFill/>
          </a:ln>
        </p:spPr>
        <p:style>
          <a:lnRef idx="0">
            <a:scrgbClr r="0" g="0" b="0"/>
          </a:lnRef>
          <a:fillRef idx="0">
            <a:scrgbClr r="0" g="0" b="0"/>
          </a:fillRef>
          <a:effectRef idx="0">
            <a:scrgbClr r="0" g="0" b="0"/>
          </a:effectRef>
          <a:fontRef idx="minor"/>
        </p:style>
      </p:sp>
      <p:sp>
        <p:nvSpPr>
          <p:cNvPr id="585" name="CustomShape 2"/>
          <p:cNvSpPr/>
          <p:nvPr/>
        </p:nvSpPr>
        <p:spPr>
          <a:xfrm>
            <a:off x="1595520" y="641520"/>
            <a:ext cx="6103440" cy="66888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lstStyle/>
          <a:p>
            <a:pPr>
              <a:lnSpc>
                <a:spcPct val="100000"/>
              </a:lnSpc>
            </a:pPr>
            <a:r>
              <a:rPr lang="fr-FR" sz="3800" b="0" strike="noStrike" spc="-1">
                <a:solidFill>
                  <a:srgbClr val="FFFFFF"/>
                </a:solidFill>
                <a:latin typeface="Raleway"/>
                <a:ea typeface="Raleway"/>
              </a:rPr>
              <a:t> </a:t>
            </a:r>
            <a:endParaRPr lang="fr-FR" sz="3800" b="0" strike="noStrike" spc="-1">
              <a:latin typeface="Arial"/>
            </a:endParaRPr>
          </a:p>
        </p:txBody>
      </p:sp>
      <p:sp>
        <p:nvSpPr>
          <p:cNvPr id="589" name="CustomShape 3"/>
          <p:cNvSpPr/>
          <p:nvPr/>
        </p:nvSpPr>
        <p:spPr>
          <a:xfrm>
            <a:off x="1728720" y="732960"/>
            <a:ext cx="6118920" cy="82044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lstStyle/>
          <a:p>
            <a:pPr>
              <a:lnSpc>
                <a:spcPct val="100000"/>
              </a:lnSpc>
            </a:pPr>
            <a:r>
              <a:rPr lang="fr-FR" sz="2400" b="1" strike="noStrike" spc="-1" dirty="0">
                <a:solidFill>
                  <a:srgbClr val="3C68FF"/>
                </a:solidFill>
                <a:latin typeface="Raleway"/>
                <a:ea typeface="Raleway"/>
              </a:rPr>
              <a:t>Les différents types de questions </a:t>
            </a:r>
            <a:endParaRPr lang="fr-FR" sz="2400" b="0" strike="noStrike" spc="-1" dirty="0">
              <a:latin typeface="Arial"/>
            </a:endParaRPr>
          </a:p>
        </p:txBody>
      </p:sp>
      <p:pic>
        <p:nvPicPr>
          <p:cNvPr id="590" name="image.png"/>
          <p:cNvPicPr/>
          <p:nvPr/>
        </p:nvPicPr>
        <p:blipFill>
          <a:blip r:embed="rId3" cstate="print"/>
          <a:srcRect t="23709" b="12451"/>
          <a:stretch/>
        </p:blipFill>
        <p:spPr>
          <a:xfrm>
            <a:off x="314152" y="2132856"/>
            <a:ext cx="8501632" cy="2880320"/>
          </a:xfrm>
          <a:prstGeom prst="rect">
            <a:avLst/>
          </a:prstGeom>
          <a:ln w="25560">
            <a:solidFill>
              <a:schemeClr val="bg1">
                <a:lumMod val="95000"/>
              </a:schemeClr>
            </a:solidFill>
            <a:round/>
          </a:ln>
        </p:spPr>
      </p:pic>
      <p:sp>
        <p:nvSpPr>
          <p:cNvPr id="591" name="CustomShape 4"/>
          <p:cNvSpPr/>
          <p:nvPr/>
        </p:nvSpPr>
        <p:spPr>
          <a:xfrm>
            <a:off x="1417680" y="457920"/>
            <a:ext cx="67320" cy="1003680"/>
          </a:xfrm>
          <a:prstGeom prst="rect">
            <a:avLst/>
          </a:prstGeom>
          <a:solidFill>
            <a:srgbClr val="660090"/>
          </a:solidFill>
          <a:ln>
            <a:noFill/>
          </a:ln>
        </p:spPr>
        <p:style>
          <a:lnRef idx="0">
            <a:scrgbClr r="0" g="0" b="0"/>
          </a:lnRef>
          <a:fillRef idx="0">
            <a:scrgbClr r="0" g="0" b="0"/>
          </a:fillRef>
          <a:effectRef idx="0">
            <a:scrgbClr r="0" g="0" b="0"/>
          </a:effectRef>
          <a:fontRef idx="minor"/>
        </p:style>
      </p:sp>
      <p:pic>
        <p:nvPicPr>
          <p:cNvPr id="11" name="Picture 2" descr="C:\Users\maisier\ownCloud\DANE\Pix\pix-logo.png"/>
          <p:cNvPicPr>
            <a:picLocks noChangeAspect="1" noChangeArrowheads="1"/>
          </p:cNvPicPr>
          <p:nvPr/>
        </p:nvPicPr>
        <p:blipFill>
          <a:blip r:embed="rId4" cstate="print"/>
          <a:srcRect/>
          <a:stretch>
            <a:fillRect/>
          </a:stretch>
        </p:blipFill>
        <p:spPr bwMode="auto">
          <a:xfrm>
            <a:off x="357158" y="571480"/>
            <a:ext cx="1032425" cy="779457"/>
          </a:xfrm>
          <a:prstGeom prst="rect">
            <a:avLst/>
          </a:prstGeom>
          <a:noFill/>
        </p:spPr>
      </p:pic>
      <p:sp>
        <p:nvSpPr>
          <p:cNvPr id="8" name="ZoneTexte 7">
            <a:extLst>
              <a:ext uri="{FF2B5EF4-FFF2-40B4-BE49-F238E27FC236}">
                <a16:creationId xmlns:a16="http://schemas.microsoft.com/office/drawing/2014/main" id="{118968A7-35C3-857C-C44B-E126E9E06EE2}"/>
              </a:ext>
            </a:extLst>
          </p:cNvPr>
          <p:cNvSpPr txBox="1"/>
          <p:nvPr/>
        </p:nvSpPr>
        <p:spPr>
          <a:xfrm>
            <a:off x="22066" y="6444044"/>
            <a:ext cx="661502" cy="369332"/>
          </a:xfrm>
          <a:prstGeom prst="rect">
            <a:avLst/>
          </a:prstGeom>
          <a:noFill/>
        </p:spPr>
        <p:txBody>
          <a:bodyPr wrap="square" rtlCol="0">
            <a:spAutoFit/>
          </a:bodyPr>
          <a:lstStyle/>
          <a:p>
            <a:r>
              <a:rPr lang="fr-FR" dirty="0"/>
              <a:t>3-07</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 name="CustomShape 1"/>
          <p:cNvSpPr/>
          <p:nvPr/>
        </p:nvSpPr>
        <p:spPr>
          <a:xfrm>
            <a:off x="1432080" y="457200"/>
            <a:ext cx="11520" cy="129600"/>
          </a:xfrm>
          <a:prstGeom prst="rect">
            <a:avLst/>
          </a:prstGeom>
          <a:solidFill>
            <a:srgbClr val="660090"/>
          </a:solidFill>
          <a:ln w="12600">
            <a:noFill/>
          </a:ln>
        </p:spPr>
        <p:style>
          <a:lnRef idx="0">
            <a:scrgbClr r="0" g="0" b="0"/>
          </a:lnRef>
          <a:fillRef idx="0">
            <a:scrgbClr r="0" g="0" b="0"/>
          </a:fillRef>
          <a:effectRef idx="0">
            <a:scrgbClr r="0" g="0" b="0"/>
          </a:effectRef>
          <a:fontRef idx="minor"/>
        </p:style>
      </p:sp>
      <p:sp>
        <p:nvSpPr>
          <p:cNvPr id="593" name="CustomShape 2"/>
          <p:cNvSpPr/>
          <p:nvPr/>
        </p:nvSpPr>
        <p:spPr>
          <a:xfrm>
            <a:off x="1595520" y="641520"/>
            <a:ext cx="6103440" cy="66888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lstStyle/>
          <a:p>
            <a:pPr>
              <a:lnSpc>
                <a:spcPct val="100000"/>
              </a:lnSpc>
            </a:pPr>
            <a:r>
              <a:rPr lang="fr-FR" sz="3800" b="0" strike="noStrike" spc="-1">
                <a:solidFill>
                  <a:srgbClr val="FFFFFF"/>
                </a:solidFill>
                <a:latin typeface="Raleway"/>
                <a:ea typeface="Raleway"/>
              </a:rPr>
              <a:t> </a:t>
            </a:r>
            <a:endParaRPr lang="fr-FR" sz="3800" b="0" strike="noStrike" spc="-1">
              <a:latin typeface="Arial"/>
            </a:endParaRPr>
          </a:p>
        </p:txBody>
      </p:sp>
      <p:sp>
        <p:nvSpPr>
          <p:cNvPr id="597" name="CustomShape 3"/>
          <p:cNvSpPr/>
          <p:nvPr/>
        </p:nvSpPr>
        <p:spPr>
          <a:xfrm>
            <a:off x="1728720" y="732960"/>
            <a:ext cx="6118920" cy="82044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lstStyle/>
          <a:p>
            <a:pPr>
              <a:lnSpc>
                <a:spcPct val="100000"/>
              </a:lnSpc>
            </a:pPr>
            <a:r>
              <a:rPr lang="fr-FR" sz="2400" b="1" strike="noStrike" spc="-1">
                <a:solidFill>
                  <a:srgbClr val="3C68FF"/>
                </a:solidFill>
                <a:latin typeface="Raleway"/>
                <a:ea typeface="Raleway"/>
              </a:rPr>
              <a:t>Les différents types de questions </a:t>
            </a:r>
            <a:endParaRPr lang="fr-FR" sz="2400" b="0" strike="noStrike" spc="-1">
              <a:latin typeface="Arial"/>
            </a:endParaRPr>
          </a:p>
        </p:txBody>
      </p:sp>
      <p:pic>
        <p:nvPicPr>
          <p:cNvPr id="598" name="Picture 2"/>
          <p:cNvPicPr/>
          <p:nvPr/>
        </p:nvPicPr>
        <p:blipFill>
          <a:blip r:embed="rId3" cstate="print"/>
          <a:stretch/>
        </p:blipFill>
        <p:spPr>
          <a:xfrm>
            <a:off x="1043608" y="1772816"/>
            <a:ext cx="6989464" cy="3749215"/>
          </a:xfrm>
          <a:prstGeom prst="rect">
            <a:avLst/>
          </a:prstGeom>
          <a:ln w="9360">
            <a:noFill/>
          </a:ln>
        </p:spPr>
      </p:pic>
      <p:sp>
        <p:nvSpPr>
          <p:cNvPr id="599" name="CustomShape 4"/>
          <p:cNvSpPr/>
          <p:nvPr/>
        </p:nvSpPr>
        <p:spPr>
          <a:xfrm>
            <a:off x="1417680" y="457200"/>
            <a:ext cx="67320" cy="694440"/>
          </a:xfrm>
          <a:prstGeom prst="rect">
            <a:avLst/>
          </a:prstGeom>
          <a:solidFill>
            <a:srgbClr val="660090"/>
          </a:solidFill>
          <a:ln>
            <a:noFill/>
          </a:ln>
        </p:spPr>
        <p:style>
          <a:lnRef idx="0">
            <a:scrgbClr r="0" g="0" b="0"/>
          </a:lnRef>
          <a:fillRef idx="0">
            <a:scrgbClr r="0" g="0" b="0"/>
          </a:fillRef>
          <a:effectRef idx="0">
            <a:scrgbClr r="0" g="0" b="0"/>
          </a:effectRef>
          <a:fontRef idx="minor"/>
        </p:style>
      </p:sp>
      <p:pic>
        <p:nvPicPr>
          <p:cNvPr id="11" name="Picture 2" descr="C:\Users\maisier\ownCloud\DANE\Pix\pix-logo.png"/>
          <p:cNvPicPr>
            <a:picLocks noChangeAspect="1" noChangeArrowheads="1"/>
          </p:cNvPicPr>
          <p:nvPr/>
        </p:nvPicPr>
        <p:blipFill>
          <a:blip r:embed="rId4" cstate="print"/>
          <a:srcRect/>
          <a:stretch>
            <a:fillRect/>
          </a:stretch>
        </p:blipFill>
        <p:spPr bwMode="auto">
          <a:xfrm>
            <a:off x="357158" y="571480"/>
            <a:ext cx="1032425" cy="779457"/>
          </a:xfrm>
          <a:prstGeom prst="rect">
            <a:avLst/>
          </a:prstGeom>
          <a:noFill/>
        </p:spPr>
      </p:pic>
      <p:sp>
        <p:nvSpPr>
          <p:cNvPr id="8" name="ZoneTexte 7">
            <a:extLst>
              <a:ext uri="{FF2B5EF4-FFF2-40B4-BE49-F238E27FC236}">
                <a16:creationId xmlns:a16="http://schemas.microsoft.com/office/drawing/2014/main" id="{E225F622-05F6-9EAD-7B1A-1ED3ACF5C7AC}"/>
              </a:ext>
            </a:extLst>
          </p:cNvPr>
          <p:cNvSpPr txBox="1"/>
          <p:nvPr/>
        </p:nvSpPr>
        <p:spPr>
          <a:xfrm>
            <a:off x="22066" y="6444044"/>
            <a:ext cx="661502" cy="369332"/>
          </a:xfrm>
          <a:prstGeom prst="rect">
            <a:avLst/>
          </a:prstGeom>
          <a:noFill/>
        </p:spPr>
        <p:txBody>
          <a:bodyPr wrap="square" rtlCol="0">
            <a:spAutoFit/>
          </a:bodyPr>
          <a:lstStyle/>
          <a:p>
            <a:r>
              <a:rPr lang="fr-FR" dirty="0"/>
              <a:t>3-06</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 name="CustomShape 1"/>
          <p:cNvSpPr/>
          <p:nvPr/>
        </p:nvSpPr>
        <p:spPr>
          <a:xfrm>
            <a:off x="1432080" y="457200"/>
            <a:ext cx="11520" cy="129600"/>
          </a:xfrm>
          <a:prstGeom prst="rect">
            <a:avLst/>
          </a:prstGeom>
          <a:solidFill>
            <a:srgbClr val="660090"/>
          </a:solidFill>
          <a:ln w="12600">
            <a:noFill/>
          </a:ln>
        </p:spPr>
        <p:style>
          <a:lnRef idx="0">
            <a:scrgbClr r="0" g="0" b="0"/>
          </a:lnRef>
          <a:fillRef idx="0">
            <a:scrgbClr r="0" g="0" b="0"/>
          </a:fillRef>
          <a:effectRef idx="0">
            <a:scrgbClr r="0" g="0" b="0"/>
          </a:effectRef>
          <a:fontRef idx="minor"/>
        </p:style>
      </p:sp>
      <p:sp>
        <p:nvSpPr>
          <p:cNvPr id="609" name="CustomShape 2"/>
          <p:cNvSpPr/>
          <p:nvPr/>
        </p:nvSpPr>
        <p:spPr>
          <a:xfrm>
            <a:off x="1595520" y="641520"/>
            <a:ext cx="6103440" cy="66888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lstStyle/>
          <a:p>
            <a:pPr>
              <a:lnSpc>
                <a:spcPct val="100000"/>
              </a:lnSpc>
            </a:pPr>
            <a:r>
              <a:rPr lang="fr-FR" sz="3800" b="0" strike="noStrike" spc="-1">
                <a:solidFill>
                  <a:srgbClr val="FFFFFF"/>
                </a:solidFill>
                <a:latin typeface="Raleway"/>
                <a:ea typeface="Raleway"/>
              </a:rPr>
              <a:t> </a:t>
            </a:r>
            <a:endParaRPr lang="fr-FR" sz="3800" b="0" strike="noStrike" spc="-1">
              <a:latin typeface="Arial"/>
            </a:endParaRPr>
          </a:p>
        </p:txBody>
      </p:sp>
      <p:sp>
        <p:nvSpPr>
          <p:cNvPr id="613" name="CustomShape 3"/>
          <p:cNvSpPr/>
          <p:nvPr/>
        </p:nvSpPr>
        <p:spPr>
          <a:xfrm>
            <a:off x="1728720" y="732960"/>
            <a:ext cx="5970240" cy="82044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lstStyle/>
          <a:p>
            <a:pPr>
              <a:lnSpc>
                <a:spcPct val="100000"/>
              </a:lnSpc>
            </a:pPr>
            <a:r>
              <a:rPr lang="fr-FR" sz="2400" b="1" strike="noStrike" spc="-1" dirty="0">
                <a:solidFill>
                  <a:srgbClr val="3C68FF"/>
                </a:solidFill>
                <a:latin typeface="Raleway"/>
                <a:ea typeface="Raleway"/>
              </a:rPr>
              <a:t>Les différents types de questions </a:t>
            </a:r>
            <a:endParaRPr lang="fr-FR" sz="2400" b="0" strike="noStrike" spc="-1" dirty="0">
              <a:latin typeface="Arial"/>
            </a:endParaRPr>
          </a:p>
        </p:txBody>
      </p:sp>
      <p:sp>
        <p:nvSpPr>
          <p:cNvPr id="614" name="CustomShape 4"/>
          <p:cNvSpPr/>
          <p:nvPr/>
        </p:nvSpPr>
        <p:spPr>
          <a:xfrm>
            <a:off x="3161880" y="3480840"/>
            <a:ext cx="361800" cy="306360"/>
          </a:xfrm>
          <a:prstGeom prst="ellipse">
            <a:avLst/>
          </a:prstGeom>
          <a:gradFill>
            <a:gsLst>
              <a:gs pos="0">
                <a:srgbClr val="FF953E">
                  <a:alpha val="28000"/>
                </a:srgbClr>
              </a:gs>
              <a:gs pos="100000">
                <a:schemeClr val="accent6">
                  <a:hueOff val="-456778"/>
                  <a:satOff val="8290"/>
                  <a:lumOff val="24503"/>
                  <a:alpha val="27467"/>
                </a:schemeClr>
              </a:gs>
            </a:gsLst>
            <a:lin ang="16200000"/>
          </a:gradFill>
          <a:ln>
            <a:solidFill>
              <a:srgbClr val="000000"/>
            </a:solidFill>
          </a:ln>
          <a:effectLst>
            <a:outerShdw blurRad="38100" dist="23040" dir="5400000" rotWithShape="0">
              <a:srgbClr val="000000">
                <a:alpha val="35000"/>
              </a:srgbClr>
            </a:outerShdw>
          </a:effectLst>
        </p:spPr>
        <p:style>
          <a:lnRef idx="0">
            <a:scrgbClr r="0" g="0" b="0"/>
          </a:lnRef>
          <a:fillRef idx="0">
            <a:scrgbClr r="0" g="0" b="0"/>
          </a:fillRef>
          <a:effectRef idx="0">
            <a:scrgbClr r="0" g="0" b="0"/>
          </a:effectRef>
          <a:fontRef idx="minor"/>
        </p:style>
      </p:sp>
      <p:pic>
        <p:nvPicPr>
          <p:cNvPr id="615" name="Picture 2"/>
          <p:cNvPicPr/>
          <p:nvPr/>
        </p:nvPicPr>
        <p:blipFill>
          <a:blip r:embed="rId3" cstate="print"/>
          <a:stretch/>
        </p:blipFill>
        <p:spPr>
          <a:xfrm>
            <a:off x="1595520" y="1553400"/>
            <a:ext cx="6381028" cy="4663440"/>
          </a:xfrm>
          <a:prstGeom prst="rect">
            <a:avLst/>
          </a:prstGeom>
          <a:ln w="9360">
            <a:noFill/>
          </a:ln>
        </p:spPr>
      </p:pic>
      <p:sp>
        <p:nvSpPr>
          <p:cNvPr id="616" name="CustomShape 5"/>
          <p:cNvSpPr/>
          <p:nvPr/>
        </p:nvSpPr>
        <p:spPr>
          <a:xfrm>
            <a:off x="1417680" y="457920"/>
            <a:ext cx="67320" cy="1003680"/>
          </a:xfrm>
          <a:prstGeom prst="rect">
            <a:avLst/>
          </a:prstGeom>
          <a:solidFill>
            <a:srgbClr val="660090"/>
          </a:solidFill>
          <a:ln>
            <a:noFill/>
          </a:ln>
        </p:spPr>
        <p:style>
          <a:lnRef idx="0">
            <a:scrgbClr r="0" g="0" b="0"/>
          </a:lnRef>
          <a:fillRef idx="0">
            <a:scrgbClr r="0" g="0" b="0"/>
          </a:fillRef>
          <a:effectRef idx="0">
            <a:scrgbClr r="0" g="0" b="0"/>
          </a:effectRef>
          <a:fontRef idx="minor"/>
        </p:style>
      </p:sp>
      <p:pic>
        <p:nvPicPr>
          <p:cNvPr id="12" name="Picture 2" descr="C:\Users\maisier\ownCloud\DANE\Pix\pix-logo.png"/>
          <p:cNvPicPr>
            <a:picLocks noChangeAspect="1" noChangeArrowheads="1"/>
          </p:cNvPicPr>
          <p:nvPr/>
        </p:nvPicPr>
        <p:blipFill>
          <a:blip r:embed="rId4" cstate="print"/>
          <a:srcRect/>
          <a:stretch>
            <a:fillRect/>
          </a:stretch>
        </p:blipFill>
        <p:spPr bwMode="auto">
          <a:xfrm>
            <a:off x="357158" y="571480"/>
            <a:ext cx="1032425" cy="779457"/>
          </a:xfrm>
          <a:prstGeom prst="rect">
            <a:avLst/>
          </a:prstGeom>
          <a:noFill/>
        </p:spPr>
      </p:pic>
      <p:sp>
        <p:nvSpPr>
          <p:cNvPr id="9" name="ZoneTexte 8">
            <a:extLst>
              <a:ext uri="{FF2B5EF4-FFF2-40B4-BE49-F238E27FC236}">
                <a16:creationId xmlns:a16="http://schemas.microsoft.com/office/drawing/2014/main" id="{23850522-2BE5-6A00-DEC6-FE2F783EFB21}"/>
              </a:ext>
            </a:extLst>
          </p:cNvPr>
          <p:cNvSpPr txBox="1"/>
          <p:nvPr/>
        </p:nvSpPr>
        <p:spPr>
          <a:xfrm>
            <a:off x="22066" y="6444044"/>
            <a:ext cx="661502" cy="369332"/>
          </a:xfrm>
          <a:prstGeom prst="rect">
            <a:avLst/>
          </a:prstGeom>
          <a:noFill/>
        </p:spPr>
        <p:txBody>
          <a:bodyPr wrap="square" rtlCol="0">
            <a:spAutoFit/>
          </a:bodyPr>
          <a:lstStyle/>
          <a:p>
            <a:r>
              <a:rPr lang="fr-FR" dirty="0"/>
              <a:t>3-05</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 name="CustomShape 1"/>
          <p:cNvSpPr/>
          <p:nvPr/>
        </p:nvSpPr>
        <p:spPr>
          <a:xfrm>
            <a:off x="1432080" y="457200"/>
            <a:ext cx="11520" cy="129600"/>
          </a:xfrm>
          <a:prstGeom prst="rect">
            <a:avLst/>
          </a:prstGeom>
          <a:solidFill>
            <a:srgbClr val="660090"/>
          </a:solidFill>
          <a:ln w="12600">
            <a:noFill/>
          </a:ln>
        </p:spPr>
        <p:style>
          <a:lnRef idx="0">
            <a:scrgbClr r="0" g="0" b="0"/>
          </a:lnRef>
          <a:fillRef idx="0">
            <a:scrgbClr r="0" g="0" b="0"/>
          </a:fillRef>
          <a:effectRef idx="0">
            <a:scrgbClr r="0" g="0" b="0"/>
          </a:effectRef>
          <a:fontRef idx="minor"/>
        </p:style>
      </p:sp>
      <p:sp>
        <p:nvSpPr>
          <p:cNvPr id="618" name="CustomShape 2"/>
          <p:cNvSpPr/>
          <p:nvPr/>
        </p:nvSpPr>
        <p:spPr>
          <a:xfrm>
            <a:off x="1595520" y="641520"/>
            <a:ext cx="6103440" cy="66888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lstStyle/>
          <a:p>
            <a:pPr>
              <a:lnSpc>
                <a:spcPct val="100000"/>
              </a:lnSpc>
            </a:pPr>
            <a:r>
              <a:rPr lang="fr-FR" sz="3800" b="0" strike="noStrike" spc="-1">
                <a:solidFill>
                  <a:srgbClr val="FFFFFF"/>
                </a:solidFill>
                <a:latin typeface="Raleway"/>
                <a:ea typeface="Raleway"/>
              </a:rPr>
              <a:t> </a:t>
            </a:r>
            <a:endParaRPr lang="fr-FR" sz="3800" b="0" strike="noStrike" spc="-1">
              <a:latin typeface="Arial"/>
            </a:endParaRPr>
          </a:p>
        </p:txBody>
      </p:sp>
      <p:sp>
        <p:nvSpPr>
          <p:cNvPr id="622" name="CustomShape 3"/>
          <p:cNvSpPr/>
          <p:nvPr/>
        </p:nvSpPr>
        <p:spPr>
          <a:xfrm>
            <a:off x="1728720" y="732960"/>
            <a:ext cx="5686920" cy="82044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lstStyle/>
          <a:p>
            <a:pPr>
              <a:lnSpc>
                <a:spcPct val="100000"/>
              </a:lnSpc>
            </a:pPr>
            <a:r>
              <a:rPr lang="fr-FR" sz="2400" b="1" strike="noStrike" spc="-1" dirty="0">
                <a:solidFill>
                  <a:srgbClr val="3C68FF"/>
                </a:solidFill>
                <a:latin typeface="Raleway"/>
                <a:ea typeface="Raleway"/>
              </a:rPr>
              <a:t>Les différents types de questions </a:t>
            </a:r>
            <a:endParaRPr lang="fr-FR" sz="2400" b="0" strike="noStrike" spc="-1" dirty="0">
              <a:latin typeface="Arial"/>
            </a:endParaRPr>
          </a:p>
        </p:txBody>
      </p:sp>
      <p:pic>
        <p:nvPicPr>
          <p:cNvPr id="623" name="Picture 2"/>
          <p:cNvPicPr/>
          <p:nvPr/>
        </p:nvPicPr>
        <p:blipFill>
          <a:blip r:embed="rId3" cstate="print"/>
          <a:stretch/>
        </p:blipFill>
        <p:spPr>
          <a:xfrm>
            <a:off x="1595520" y="1500120"/>
            <a:ext cx="5496760" cy="4943924"/>
          </a:xfrm>
          <a:prstGeom prst="rect">
            <a:avLst/>
          </a:prstGeom>
          <a:ln w="9360">
            <a:noFill/>
          </a:ln>
        </p:spPr>
      </p:pic>
      <p:sp>
        <p:nvSpPr>
          <p:cNvPr id="624" name="CustomShape 4"/>
          <p:cNvSpPr/>
          <p:nvPr/>
        </p:nvSpPr>
        <p:spPr>
          <a:xfrm>
            <a:off x="1417680" y="457920"/>
            <a:ext cx="67320" cy="1003680"/>
          </a:xfrm>
          <a:prstGeom prst="rect">
            <a:avLst/>
          </a:prstGeom>
          <a:solidFill>
            <a:srgbClr val="660090"/>
          </a:solidFill>
          <a:ln>
            <a:noFill/>
          </a:ln>
        </p:spPr>
        <p:style>
          <a:lnRef idx="0">
            <a:scrgbClr r="0" g="0" b="0"/>
          </a:lnRef>
          <a:fillRef idx="0">
            <a:scrgbClr r="0" g="0" b="0"/>
          </a:fillRef>
          <a:effectRef idx="0">
            <a:scrgbClr r="0" g="0" b="0"/>
          </a:effectRef>
          <a:fontRef idx="minor"/>
        </p:style>
      </p:sp>
      <p:pic>
        <p:nvPicPr>
          <p:cNvPr id="11" name="Picture 2" descr="C:\Users\maisier\ownCloud\DANE\Pix\pix-logo.png"/>
          <p:cNvPicPr>
            <a:picLocks noChangeAspect="1" noChangeArrowheads="1"/>
          </p:cNvPicPr>
          <p:nvPr/>
        </p:nvPicPr>
        <p:blipFill>
          <a:blip r:embed="rId4" cstate="print"/>
          <a:srcRect/>
          <a:stretch>
            <a:fillRect/>
          </a:stretch>
        </p:blipFill>
        <p:spPr bwMode="auto">
          <a:xfrm>
            <a:off x="357158" y="571480"/>
            <a:ext cx="1032425" cy="779457"/>
          </a:xfrm>
          <a:prstGeom prst="rect">
            <a:avLst/>
          </a:prstGeom>
          <a:noFill/>
        </p:spPr>
      </p:pic>
      <p:sp>
        <p:nvSpPr>
          <p:cNvPr id="8" name="ZoneTexte 7">
            <a:extLst>
              <a:ext uri="{FF2B5EF4-FFF2-40B4-BE49-F238E27FC236}">
                <a16:creationId xmlns:a16="http://schemas.microsoft.com/office/drawing/2014/main" id="{2CD28EAE-AB49-7608-EF4A-E6CB60994297}"/>
              </a:ext>
            </a:extLst>
          </p:cNvPr>
          <p:cNvSpPr txBox="1"/>
          <p:nvPr/>
        </p:nvSpPr>
        <p:spPr>
          <a:xfrm>
            <a:off x="22066" y="6444044"/>
            <a:ext cx="661502" cy="369332"/>
          </a:xfrm>
          <a:prstGeom prst="rect">
            <a:avLst/>
          </a:prstGeom>
          <a:noFill/>
        </p:spPr>
        <p:txBody>
          <a:bodyPr wrap="square" rtlCol="0">
            <a:spAutoFit/>
          </a:bodyPr>
          <a:lstStyle/>
          <a:p>
            <a:r>
              <a:rPr lang="fr-FR" dirty="0"/>
              <a:t>3-04</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 name="CustomShape 1"/>
          <p:cNvSpPr/>
          <p:nvPr/>
        </p:nvSpPr>
        <p:spPr>
          <a:xfrm>
            <a:off x="1432080" y="457200"/>
            <a:ext cx="11520" cy="129600"/>
          </a:xfrm>
          <a:prstGeom prst="rect">
            <a:avLst/>
          </a:prstGeom>
          <a:solidFill>
            <a:srgbClr val="660090"/>
          </a:solidFill>
          <a:ln w="12600">
            <a:noFill/>
          </a:ln>
        </p:spPr>
        <p:style>
          <a:lnRef idx="0">
            <a:scrgbClr r="0" g="0" b="0"/>
          </a:lnRef>
          <a:fillRef idx="0">
            <a:scrgbClr r="0" g="0" b="0"/>
          </a:fillRef>
          <a:effectRef idx="0">
            <a:scrgbClr r="0" g="0" b="0"/>
          </a:effectRef>
          <a:fontRef idx="minor"/>
        </p:style>
      </p:sp>
      <p:sp>
        <p:nvSpPr>
          <p:cNvPr id="626" name="CustomShape 2"/>
          <p:cNvSpPr/>
          <p:nvPr/>
        </p:nvSpPr>
        <p:spPr>
          <a:xfrm>
            <a:off x="1595520" y="641520"/>
            <a:ext cx="6103440" cy="66888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lstStyle/>
          <a:p>
            <a:pPr>
              <a:lnSpc>
                <a:spcPct val="100000"/>
              </a:lnSpc>
            </a:pPr>
            <a:r>
              <a:rPr lang="fr-FR" sz="3800" b="0" strike="noStrike" spc="-1">
                <a:solidFill>
                  <a:srgbClr val="FFFFFF"/>
                </a:solidFill>
                <a:latin typeface="Raleway"/>
                <a:ea typeface="Raleway"/>
              </a:rPr>
              <a:t> </a:t>
            </a:r>
            <a:endParaRPr lang="fr-FR" sz="3800" b="0" strike="noStrike" spc="-1">
              <a:latin typeface="Arial"/>
            </a:endParaRPr>
          </a:p>
        </p:txBody>
      </p:sp>
      <p:sp>
        <p:nvSpPr>
          <p:cNvPr id="630" name="CustomShape 3"/>
          <p:cNvSpPr/>
          <p:nvPr/>
        </p:nvSpPr>
        <p:spPr>
          <a:xfrm>
            <a:off x="1492200" y="565200"/>
            <a:ext cx="6908040" cy="118620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lstStyle/>
          <a:p>
            <a:pPr>
              <a:lnSpc>
                <a:spcPct val="100000"/>
              </a:lnSpc>
            </a:pPr>
            <a:r>
              <a:rPr lang="fr-FR" sz="2400" b="1" strike="noStrike" spc="-1" dirty="0">
                <a:solidFill>
                  <a:srgbClr val="3C68FF"/>
                </a:solidFill>
                <a:latin typeface="Raleway"/>
                <a:ea typeface="Raleway"/>
              </a:rPr>
              <a:t>Pause toutes les 5 questions avec des tutoriels et une barre de progression</a:t>
            </a:r>
            <a:endParaRPr lang="fr-FR" sz="2400" b="0" strike="noStrike" spc="-1" dirty="0">
              <a:latin typeface="Arial"/>
            </a:endParaRPr>
          </a:p>
        </p:txBody>
      </p:sp>
      <p:pic>
        <p:nvPicPr>
          <p:cNvPr id="631" name="pause numérique toutes les 5 questions.png"/>
          <p:cNvPicPr/>
          <p:nvPr/>
        </p:nvPicPr>
        <p:blipFill>
          <a:blip r:embed="rId3" cstate="print"/>
          <a:stretch/>
        </p:blipFill>
        <p:spPr>
          <a:xfrm>
            <a:off x="1331640" y="1790280"/>
            <a:ext cx="6078960" cy="4056480"/>
          </a:xfrm>
          <a:prstGeom prst="rect">
            <a:avLst/>
          </a:prstGeom>
          <a:ln w="25560">
            <a:solidFill>
              <a:schemeClr val="bg1">
                <a:lumMod val="95000"/>
              </a:schemeClr>
            </a:solidFill>
            <a:round/>
          </a:ln>
        </p:spPr>
      </p:pic>
      <p:sp>
        <p:nvSpPr>
          <p:cNvPr id="633" name="CustomShape 5"/>
          <p:cNvSpPr/>
          <p:nvPr/>
        </p:nvSpPr>
        <p:spPr>
          <a:xfrm rot="10800000">
            <a:off x="6660232" y="3808323"/>
            <a:ext cx="1284840" cy="317520"/>
          </a:xfrm>
          <a:prstGeom prst="rightArrow">
            <a:avLst>
              <a:gd name="adj1" fmla="val 33769"/>
              <a:gd name="adj2" fmla="val 178701"/>
            </a:avLst>
          </a:prstGeom>
          <a:solidFill>
            <a:srgbClr val="FFCC00"/>
          </a:solidFill>
          <a:ln w="25560">
            <a:solidFill>
              <a:srgbClr val="FFCC00"/>
            </a:solidFill>
            <a:round/>
          </a:ln>
        </p:spPr>
        <p:style>
          <a:lnRef idx="0">
            <a:scrgbClr r="0" g="0" b="0"/>
          </a:lnRef>
          <a:fillRef idx="0">
            <a:scrgbClr r="0" g="0" b="0"/>
          </a:fillRef>
          <a:effectRef idx="0">
            <a:scrgbClr r="0" g="0" b="0"/>
          </a:effectRef>
          <a:fontRef idx="minor"/>
        </p:style>
      </p:sp>
      <p:sp>
        <p:nvSpPr>
          <p:cNvPr id="634" name="CustomShape 6"/>
          <p:cNvSpPr/>
          <p:nvPr/>
        </p:nvSpPr>
        <p:spPr>
          <a:xfrm rot="9066000">
            <a:off x="3089558" y="1929779"/>
            <a:ext cx="1284840" cy="317520"/>
          </a:xfrm>
          <a:prstGeom prst="rightArrow">
            <a:avLst>
              <a:gd name="adj1" fmla="val 33769"/>
              <a:gd name="adj2" fmla="val 178701"/>
            </a:avLst>
          </a:prstGeom>
          <a:solidFill>
            <a:srgbClr val="FFCC00"/>
          </a:solidFill>
          <a:ln w="25560">
            <a:solidFill>
              <a:srgbClr val="FFCC00"/>
            </a:solidFill>
            <a:round/>
          </a:ln>
        </p:spPr>
        <p:style>
          <a:lnRef idx="0">
            <a:scrgbClr r="0" g="0" b="0"/>
          </a:lnRef>
          <a:fillRef idx="0">
            <a:scrgbClr r="0" g="0" b="0"/>
          </a:fillRef>
          <a:effectRef idx="0">
            <a:scrgbClr r="0" g="0" b="0"/>
          </a:effectRef>
          <a:fontRef idx="minor"/>
        </p:style>
      </p:sp>
      <p:sp>
        <p:nvSpPr>
          <p:cNvPr id="635" name="CustomShape 7"/>
          <p:cNvSpPr/>
          <p:nvPr/>
        </p:nvSpPr>
        <p:spPr>
          <a:xfrm>
            <a:off x="1417680" y="457920"/>
            <a:ext cx="67320" cy="1003680"/>
          </a:xfrm>
          <a:prstGeom prst="rect">
            <a:avLst/>
          </a:prstGeom>
          <a:solidFill>
            <a:srgbClr val="660090"/>
          </a:solidFill>
          <a:ln>
            <a:noFill/>
          </a:ln>
        </p:spPr>
        <p:style>
          <a:lnRef idx="0">
            <a:scrgbClr r="0" g="0" b="0"/>
          </a:lnRef>
          <a:fillRef idx="0">
            <a:scrgbClr r="0" g="0" b="0"/>
          </a:fillRef>
          <a:effectRef idx="0">
            <a:scrgbClr r="0" g="0" b="0"/>
          </a:effectRef>
          <a:fontRef idx="minor"/>
        </p:style>
      </p:sp>
      <p:pic>
        <p:nvPicPr>
          <p:cNvPr id="13" name="Picture 2" descr="C:\Users\maisier\ownCloud\DANE\Pix\pix-logo.png"/>
          <p:cNvPicPr>
            <a:picLocks noChangeAspect="1" noChangeArrowheads="1"/>
          </p:cNvPicPr>
          <p:nvPr/>
        </p:nvPicPr>
        <p:blipFill>
          <a:blip r:embed="rId4" cstate="print"/>
          <a:srcRect/>
          <a:stretch>
            <a:fillRect/>
          </a:stretch>
        </p:blipFill>
        <p:spPr bwMode="auto">
          <a:xfrm>
            <a:off x="357158" y="571480"/>
            <a:ext cx="1032425" cy="779457"/>
          </a:xfrm>
          <a:prstGeom prst="rect">
            <a:avLst/>
          </a:prstGeom>
          <a:noFill/>
        </p:spPr>
      </p:pic>
      <p:sp>
        <p:nvSpPr>
          <p:cNvPr id="10" name="ZoneTexte 9">
            <a:extLst>
              <a:ext uri="{FF2B5EF4-FFF2-40B4-BE49-F238E27FC236}">
                <a16:creationId xmlns:a16="http://schemas.microsoft.com/office/drawing/2014/main" id="{8F227CD3-1CA8-AC92-A994-A77D9D0E9E6A}"/>
              </a:ext>
            </a:extLst>
          </p:cNvPr>
          <p:cNvSpPr txBox="1"/>
          <p:nvPr/>
        </p:nvSpPr>
        <p:spPr>
          <a:xfrm>
            <a:off x="22066" y="6444044"/>
            <a:ext cx="661502" cy="369332"/>
          </a:xfrm>
          <a:prstGeom prst="rect">
            <a:avLst/>
          </a:prstGeom>
          <a:noFill/>
        </p:spPr>
        <p:txBody>
          <a:bodyPr wrap="square" rtlCol="0">
            <a:spAutoFit/>
          </a:bodyPr>
          <a:lstStyle/>
          <a:p>
            <a:r>
              <a:rPr lang="fr-FR" dirty="0"/>
              <a:t>3-03</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 name="CustomShape 1"/>
          <p:cNvSpPr/>
          <p:nvPr/>
        </p:nvSpPr>
        <p:spPr>
          <a:xfrm>
            <a:off x="1432080" y="457200"/>
            <a:ext cx="11520" cy="129600"/>
          </a:xfrm>
          <a:prstGeom prst="rect">
            <a:avLst/>
          </a:prstGeom>
          <a:solidFill>
            <a:srgbClr val="660090"/>
          </a:solidFill>
          <a:ln w="12600">
            <a:noFill/>
          </a:ln>
        </p:spPr>
        <p:style>
          <a:lnRef idx="0">
            <a:scrgbClr r="0" g="0" b="0"/>
          </a:lnRef>
          <a:fillRef idx="0">
            <a:scrgbClr r="0" g="0" b="0"/>
          </a:fillRef>
          <a:effectRef idx="0">
            <a:scrgbClr r="0" g="0" b="0"/>
          </a:effectRef>
          <a:fontRef idx="minor"/>
        </p:style>
      </p:sp>
      <p:sp>
        <p:nvSpPr>
          <p:cNvPr id="640" name="CustomShape 2"/>
          <p:cNvSpPr/>
          <p:nvPr/>
        </p:nvSpPr>
        <p:spPr>
          <a:xfrm>
            <a:off x="1603800" y="663120"/>
            <a:ext cx="7323840" cy="66780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lstStyle/>
          <a:p>
            <a:pPr>
              <a:lnSpc>
                <a:spcPct val="100000"/>
              </a:lnSpc>
            </a:pPr>
            <a:r>
              <a:rPr lang="fr-FR" sz="2400" b="1" strike="noStrike" spc="-1" dirty="0">
                <a:solidFill>
                  <a:srgbClr val="3C68FF"/>
                </a:solidFill>
                <a:latin typeface="Raleway"/>
                <a:ea typeface="Raleway"/>
              </a:rPr>
              <a:t>Niveau, nombre de </a:t>
            </a:r>
            <a:r>
              <a:rPr lang="fr-FR" sz="2400" b="1" spc="-1" dirty="0" err="1">
                <a:solidFill>
                  <a:srgbClr val="3C68FF"/>
                </a:solidFill>
                <a:latin typeface="Raleway"/>
                <a:ea typeface="Raleway"/>
              </a:rPr>
              <a:t>P</a:t>
            </a:r>
            <a:r>
              <a:rPr lang="fr-FR" sz="2400" b="1" strike="noStrike" spc="-1" dirty="0" err="1">
                <a:solidFill>
                  <a:srgbClr val="3C68FF"/>
                </a:solidFill>
                <a:latin typeface="Raleway"/>
                <a:ea typeface="Raleway"/>
              </a:rPr>
              <a:t>ix</a:t>
            </a:r>
            <a:r>
              <a:rPr lang="fr-FR" sz="2400" b="1" strike="noStrike" spc="-1" dirty="0">
                <a:solidFill>
                  <a:srgbClr val="3C68FF"/>
                </a:solidFill>
                <a:latin typeface="Raleway"/>
                <a:ea typeface="Raleway"/>
              </a:rPr>
              <a:t> et barre de progression</a:t>
            </a:r>
            <a:endParaRPr lang="fr-FR" sz="2400" b="0" strike="noStrike" spc="-1" dirty="0">
              <a:latin typeface="Arial"/>
            </a:endParaRPr>
          </a:p>
        </p:txBody>
      </p:sp>
      <p:pic>
        <p:nvPicPr>
          <p:cNvPr id="641" name="Capture d’écran 2019-06-14 à 23.01.29.png"/>
          <p:cNvPicPr/>
          <p:nvPr/>
        </p:nvPicPr>
        <p:blipFill>
          <a:blip r:embed="rId3" cstate="print"/>
          <a:stretch/>
        </p:blipFill>
        <p:spPr>
          <a:xfrm>
            <a:off x="1041120" y="1515600"/>
            <a:ext cx="6592320" cy="4042080"/>
          </a:xfrm>
          <a:prstGeom prst="rect">
            <a:avLst/>
          </a:prstGeom>
          <a:ln w="25560">
            <a:solidFill>
              <a:srgbClr val="000000"/>
            </a:solidFill>
            <a:round/>
          </a:ln>
        </p:spPr>
      </p:pic>
      <p:sp>
        <p:nvSpPr>
          <p:cNvPr id="644" name="CustomShape 5"/>
          <p:cNvSpPr/>
          <p:nvPr/>
        </p:nvSpPr>
        <p:spPr>
          <a:xfrm>
            <a:off x="1417680" y="457920"/>
            <a:ext cx="67320" cy="1003680"/>
          </a:xfrm>
          <a:prstGeom prst="rect">
            <a:avLst/>
          </a:prstGeom>
          <a:solidFill>
            <a:srgbClr val="660090"/>
          </a:solidFill>
          <a:ln>
            <a:noFill/>
          </a:ln>
        </p:spPr>
        <p:style>
          <a:lnRef idx="0">
            <a:scrgbClr r="0" g="0" b="0"/>
          </a:lnRef>
          <a:fillRef idx="0">
            <a:scrgbClr r="0" g="0" b="0"/>
          </a:fillRef>
          <a:effectRef idx="0">
            <a:scrgbClr r="0" g="0" b="0"/>
          </a:effectRef>
          <a:fontRef idx="minor"/>
        </p:style>
      </p:sp>
      <p:pic>
        <p:nvPicPr>
          <p:cNvPr id="10" name="Picture 2" descr="C:\Users\maisier\ownCloud\DANE\Pix\pix-logo.png"/>
          <p:cNvPicPr>
            <a:picLocks noChangeAspect="1" noChangeArrowheads="1"/>
          </p:cNvPicPr>
          <p:nvPr/>
        </p:nvPicPr>
        <p:blipFill>
          <a:blip r:embed="rId4" cstate="print"/>
          <a:srcRect/>
          <a:stretch>
            <a:fillRect/>
          </a:stretch>
        </p:blipFill>
        <p:spPr bwMode="auto">
          <a:xfrm>
            <a:off x="357158" y="571480"/>
            <a:ext cx="1032425" cy="779457"/>
          </a:xfrm>
          <a:prstGeom prst="rect">
            <a:avLst/>
          </a:prstGeom>
          <a:noFill/>
        </p:spPr>
      </p:pic>
      <p:sp>
        <p:nvSpPr>
          <p:cNvPr id="7" name="ZoneTexte 6">
            <a:extLst>
              <a:ext uri="{FF2B5EF4-FFF2-40B4-BE49-F238E27FC236}">
                <a16:creationId xmlns:a16="http://schemas.microsoft.com/office/drawing/2014/main" id="{DEF0B104-28A0-4245-811D-65EBD97002D9}"/>
              </a:ext>
            </a:extLst>
          </p:cNvPr>
          <p:cNvSpPr txBox="1"/>
          <p:nvPr/>
        </p:nvSpPr>
        <p:spPr>
          <a:xfrm>
            <a:off x="22066" y="6444044"/>
            <a:ext cx="661502" cy="369332"/>
          </a:xfrm>
          <a:prstGeom prst="rect">
            <a:avLst/>
          </a:prstGeom>
          <a:noFill/>
        </p:spPr>
        <p:txBody>
          <a:bodyPr wrap="square" rtlCol="0">
            <a:spAutoFit/>
          </a:bodyPr>
          <a:lstStyle/>
          <a:p>
            <a:r>
              <a:rPr lang="fr-FR" dirty="0"/>
              <a:t>3-02</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 name="CustomShape 1"/>
          <p:cNvSpPr/>
          <p:nvPr/>
        </p:nvSpPr>
        <p:spPr>
          <a:xfrm>
            <a:off x="1432080" y="457200"/>
            <a:ext cx="11520" cy="129600"/>
          </a:xfrm>
          <a:prstGeom prst="rect">
            <a:avLst/>
          </a:prstGeom>
          <a:solidFill>
            <a:srgbClr val="660090"/>
          </a:solidFill>
          <a:ln w="12600">
            <a:noFill/>
          </a:ln>
        </p:spPr>
        <p:style>
          <a:lnRef idx="0">
            <a:scrgbClr r="0" g="0" b="0"/>
          </a:lnRef>
          <a:fillRef idx="0">
            <a:scrgbClr r="0" g="0" b="0"/>
          </a:fillRef>
          <a:effectRef idx="0">
            <a:scrgbClr r="0" g="0" b="0"/>
          </a:effectRef>
          <a:fontRef idx="minor"/>
        </p:style>
      </p:sp>
      <p:sp>
        <p:nvSpPr>
          <p:cNvPr id="649" name="CustomShape 2"/>
          <p:cNvSpPr/>
          <p:nvPr/>
        </p:nvSpPr>
        <p:spPr>
          <a:xfrm>
            <a:off x="1610640" y="620688"/>
            <a:ext cx="7173000" cy="57564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lstStyle/>
          <a:p>
            <a:pPr>
              <a:lnSpc>
                <a:spcPct val="100000"/>
              </a:lnSpc>
            </a:pPr>
            <a:r>
              <a:rPr lang="fr-FR" sz="2400" b="1" strike="noStrike" spc="-1" dirty="0">
                <a:solidFill>
                  <a:srgbClr val="3C68FF"/>
                </a:solidFill>
                <a:latin typeface="Raleway"/>
                <a:ea typeface="Raleway"/>
              </a:rPr>
              <a:t>Des cercles de progression pour chaque compétence évaluée</a:t>
            </a:r>
            <a:endParaRPr lang="fr-FR" sz="2400" b="0" strike="noStrike" spc="-1" dirty="0">
              <a:latin typeface="Arial"/>
            </a:endParaRPr>
          </a:p>
        </p:txBody>
      </p:sp>
      <p:pic>
        <p:nvPicPr>
          <p:cNvPr id="650" name="Capture d’écran 2019-06-15 à 08.52.40.png"/>
          <p:cNvPicPr/>
          <p:nvPr/>
        </p:nvPicPr>
        <p:blipFill>
          <a:blip r:embed="rId2" cstate="print"/>
          <a:stretch/>
        </p:blipFill>
        <p:spPr>
          <a:xfrm>
            <a:off x="1259632" y="1628800"/>
            <a:ext cx="6847560" cy="3795840"/>
          </a:xfrm>
          <a:prstGeom prst="rect">
            <a:avLst/>
          </a:prstGeom>
          <a:ln w="25560">
            <a:solidFill>
              <a:srgbClr val="9340FF"/>
            </a:solidFill>
            <a:round/>
          </a:ln>
        </p:spPr>
      </p:pic>
      <p:sp>
        <p:nvSpPr>
          <p:cNvPr id="651" name="CustomShape 3"/>
          <p:cNvSpPr/>
          <p:nvPr/>
        </p:nvSpPr>
        <p:spPr>
          <a:xfrm>
            <a:off x="1417680" y="457920"/>
            <a:ext cx="67320" cy="1003680"/>
          </a:xfrm>
          <a:prstGeom prst="rect">
            <a:avLst/>
          </a:prstGeom>
          <a:solidFill>
            <a:srgbClr val="660090"/>
          </a:solidFill>
          <a:ln>
            <a:noFill/>
          </a:ln>
        </p:spPr>
        <p:style>
          <a:lnRef idx="0">
            <a:scrgbClr r="0" g="0" b="0"/>
          </a:lnRef>
          <a:fillRef idx="0">
            <a:scrgbClr r="0" g="0" b="0"/>
          </a:fillRef>
          <a:effectRef idx="0">
            <a:scrgbClr r="0" g="0" b="0"/>
          </a:effectRef>
          <a:fontRef idx="minor"/>
        </p:style>
      </p:sp>
      <p:pic>
        <p:nvPicPr>
          <p:cNvPr id="10" name="Picture 2" descr="C:\Users\maisier\ownCloud\DANE\Pix\pix-logo.png"/>
          <p:cNvPicPr>
            <a:picLocks noChangeAspect="1" noChangeArrowheads="1"/>
          </p:cNvPicPr>
          <p:nvPr/>
        </p:nvPicPr>
        <p:blipFill>
          <a:blip r:embed="rId3" cstate="print"/>
          <a:srcRect/>
          <a:stretch>
            <a:fillRect/>
          </a:stretch>
        </p:blipFill>
        <p:spPr bwMode="auto">
          <a:xfrm>
            <a:off x="357158" y="571480"/>
            <a:ext cx="1032425" cy="779457"/>
          </a:xfrm>
          <a:prstGeom prst="rect">
            <a:avLst/>
          </a:prstGeom>
          <a:noFill/>
        </p:spPr>
      </p:pic>
      <p:sp>
        <p:nvSpPr>
          <p:cNvPr id="7" name="ZoneTexte 6">
            <a:extLst>
              <a:ext uri="{FF2B5EF4-FFF2-40B4-BE49-F238E27FC236}">
                <a16:creationId xmlns:a16="http://schemas.microsoft.com/office/drawing/2014/main" id="{8B8673A7-8149-E33F-F5D4-0C560C5D98B9}"/>
              </a:ext>
            </a:extLst>
          </p:cNvPr>
          <p:cNvSpPr txBox="1"/>
          <p:nvPr/>
        </p:nvSpPr>
        <p:spPr>
          <a:xfrm>
            <a:off x="22066" y="6444044"/>
            <a:ext cx="661502" cy="369332"/>
          </a:xfrm>
          <a:prstGeom prst="rect">
            <a:avLst/>
          </a:prstGeom>
          <a:noFill/>
        </p:spPr>
        <p:txBody>
          <a:bodyPr wrap="square" rtlCol="0">
            <a:spAutoFit/>
          </a:bodyPr>
          <a:lstStyle/>
          <a:p>
            <a:r>
              <a:rPr lang="fr-FR" dirty="0"/>
              <a:t>3-01</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 name="CustomShape 1"/>
          <p:cNvSpPr/>
          <p:nvPr/>
        </p:nvSpPr>
        <p:spPr>
          <a:xfrm>
            <a:off x="1432080" y="457200"/>
            <a:ext cx="11520" cy="129600"/>
          </a:xfrm>
          <a:prstGeom prst="rect">
            <a:avLst/>
          </a:prstGeom>
          <a:solidFill>
            <a:srgbClr val="660090"/>
          </a:solidFill>
          <a:ln w="12600">
            <a:noFill/>
          </a:ln>
        </p:spPr>
        <p:style>
          <a:lnRef idx="0">
            <a:scrgbClr r="0" g="0" b="0"/>
          </a:lnRef>
          <a:fillRef idx="0">
            <a:scrgbClr r="0" g="0" b="0"/>
          </a:fillRef>
          <a:effectRef idx="0">
            <a:scrgbClr r="0" g="0" b="0"/>
          </a:effectRef>
          <a:fontRef idx="minor"/>
        </p:style>
      </p:sp>
      <p:sp>
        <p:nvSpPr>
          <p:cNvPr id="649" name="CustomShape 2"/>
          <p:cNvSpPr/>
          <p:nvPr/>
        </p:nvSpPr>
        <p:spPr>
          <a:xfrm>
            <a:off x="1610640" y="620688"/>
            <a:ext cx="7173000" cy="57564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spc="-1" dirty="0">
                <a:solidFill>
                  <a:srgbClr val="3C68FF"/>
                </a:solidFill>
                <a:latin typeface="Raleway"/>
                <a:ea typeface="DejaVu Sans"/>
                <a:cs typeface="DejaVu Sans"/>
              </a:rPr>
              <a:t>Organisation de l’année au collège</a:t>
            </a:r>
            <a:endParaRPr kumimoji="0" lang="fr-FR" sz="24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651" name="CustomShape 3"/>
          <p:cNvSpPr/>
          <p:nvPr/>
        </p:nvSpPr>
        <p:spPr>
          <a:xfrm>
            <a:off x="1417680" y="457920"/>
            <a:ext cx="67320" cy="1003680"/>
          </a:xfrm>
          <a:prstGeom prst="rect">
            <a:avLst/>
          </a:prstGeom>
          <a:solidFill>
            <a:srgbClr val="660090"/>
          </a:solidFill>
          <a:ln>
            <a:noFill/>
          </a:ln>
        </p:spPr>
        <p:style>
          <a:lnRef idx="0">
            <a:scrgbClr r="0" g="0" b="0"/>
          </a:lnRef>
          <a:fillRef idx="0">
            <a:scrgbClr r="0" g="0" b="0"/>
          </a:fillRef>
          <a:effectRef idx="0">
            <a:scrgbClr r="0" g="0" b="0"/>
          </a:effectRef>
          <a:fontRef idx="minor"/>
        </p:style>
      </p:sp>
      <p:pic>
        <p:nvPicPr>
          <p:cNvPr id="10" name="Picture 2" descr="C:\Users\maisier\ownCloud\DANE\Pix\pix-logo.png"/>
          <p:cNvPicPr>
            <a:picLocks noChangeAspect="1" noChangeArrowheads="1"/>
          </p:cNvPicPr>
          <p:nvPr/>
        </p:nvPicPr>
        <p:blipFill>
          <a:blip r:embed="rId2" cstate="print"/>
          <a:srcRect/>
          <a:stretch>
            <a:fillRect/>
          </a:stretch>
        </p:blipFill>
        <p:spPr bwMode="auto">
          <a:xfrm>
            <a:off x="357158" y="571480"/>
            <a:ext cx="1032425" cy="779457"/>
          </a:xfrm>
          <a:prstGeom prst="rect">
            <a:avLst/>
          </a:prstGeom>
          <a:noFill/>
        </p:spPr>
      </p:pic>
      <p:sp>
        <p:nvSpPr>
          <p:cNvPr id="2" name="ZoneTexte 1">
            <a:extLst>
              <a:ext uri="{FF2B5EF4-FFF2-40B4-BE49-F238E27FC236}">
                <a16:creationId xmlns:a16="http://schemas.microsoft.com/office/drawing/2014/main" id="{0018FFB2-5245-4E0E-9679-5E519FCC2D7A}"/>
              </a:ext>
            </a:extLst>
          </p:cNvPr>
          <p:cNvSpPr txBox="1"/>
          <p:nvPr/>
        </p:nvSpPr>
        <p:spPr>
          <a:xfrm>
            <a:off x="498391" y="1766006"/>
            <a:ext cx="1838578" cy="646331"/>
          </a:xfrm>
          <a:prstGeom prst="rect">
            <a:avLst/>
          </a:prstGeom>
          <a:noFill/>
        </p:spPr>
        <p:txBody>
          <a:bodyPr wrap="square" rtlCol="0">
            <a:spAutoFit/>
          </a:bodyPr>
          <a:lstStyle/>
          <a:p>
            <a:pPr algn="ctr"/>
            <a:r>
              <a:rPr lang="fr-FR" dirty="0">
                <a:solidFill>
                  <a:srgbClr val="0070C0"/>
                </a:solidFill>
              </a:rPr>
              <a:t>Etape 1 : </a:t>
            </a:r>
          </a:p>
          <a:p>
            <a:pPr algn="ctr"/>
            <a:r>
              <a:rPr lang="fr-FR" dirty="0">
                <a:solidFill>
                  <a:srgbClr val="0070C0"/>
                </a:solidFill>
              </a:rPr>
              <a:t>avant Toussaint</a:t>
            </a:r>
          </a:p>
        </p:txBody>
      </p:sp>
      <p:sp>
        <p:nvSpPr>
          <p:cNvPr id="8" name="ZoneTexte 7">
            <a:extLst>
              <a:ext uri="{FF2B5EF4-FFF2-40B4-BE49-F238E27FC236}">
                <a16:creationId xmlns:a16="http://schemas.microsoft.com/office/drawing/2014/main" id="{576304E9-9006-4112-ABD8-DD2B3D777B1C}"/>
              </a:ext>
            </a:extLst>
          </p:cNvPr>
          <p:cNvSpPr txBox="1"/>
          <p:nvPr/>
        </p:nvSpPr>
        <p:spPr>
          <a:xfrm>
            <a:off x="3254194" y="1766006"/>
            <a:ext cx="1944216" cy="646331"/>
          </a:xfrm>
          <a:prstGeom prst="rect">
            <a:avLst/>
          </a:prstGeom>
          <a:noFill/>
        </p:spPr>
        <p:txBody>
          <a:bodyPr wrap="square" rtlCol="0">
            <a:spAutoFit/>
          </a:bodyPr>
          <a:lstStyle/>
          <a:p>
            <a:pPr algn="ctr"/>
            <a:r>
              <a:rPr lang="fr-FR" dirty="0">
                <a:solidFill>
                  <a:srgbClr val="0070C0"/>
                </a:solidFill>
              </a:rPr>
              <a:t>Etape 2 : </a:t>
            </a:r>
          </a:p>
          <a:p>
            <a:pPr algn="ctr"/>
            <a:r>
              <a:rPr lang="fr-FR" dirty="0">
                <a:solidFill>
                  <a:srgbClr val="0070C0"/>
                </a:solidFill>
              </a:rPr>
              <a:t>Toussaint-février</a:t>
            </a:r>
          </a:p>
        </p:txBody>
      </p:sp>
      <p:sp>
        <p:nvSpPr>
          <p:cNvPr id="9" name="ZoneTexte 8">
            <a:extLst>
              <a:ext uri="{FF2B5EF4-FFF2-40B4-BE49-F238E27FC236}">
                <a16:creationId xmlns:a16="http://schemas.microsoft.com/office/drawing/2014/main" id="{C01F5C49-9E3E-412B-9A6F-39250E2CACD8}"/>
              </a:ext>
            </a:extLst>
          </p:cNvPr>
          <p:cNvSpPr txBox="1"/>
          <p:nvPr/>
        </p:nvSpPr>
        <p:spPr>
          <a:xfrm>
            <a:off x="6668638" y="1766006"/>
            <a:ext cx="1584176" cy="646331"/>
          </a:xfrm>
          <a:prstGeom prst="rect">
            <a:avLst/>
          </a:prstGeom>
          <a:noFill/>
        </p:spPr>
        <p:txBody>
          <a:bodyPr wrap="square" rtlCol="0">
            <a:spAutoFit/>
          </a:bodyPr>
          <a:lstStyle/>
          <a:p>
            <a:pPr algn="ctr"/>
            <a:r>
              <a:rPr lang="fr-FR" dirty="0">
                <a:solidFill>
                  <a:srgbClr val="0070C0"/>
                </a:solidFill>
              </a:rPr>
              <a:t>Etape 3 : mars-mai</a:t>
            </a:r>
          </a:p>
        </p:txBody>
      </p:sp>
      <p:sp>
        <p:nvSpPr>
          <p:cNvPr id="3" name="ZoneTexte 2">
            <a:extLst>
              <a:ext uri="{FF2B5EF4-FFF2-40B4-BE49-F238E27FC236}">
                <a16:creationId xmlns:a16="http://schemas.microsoft.com/office/drawing/2014/main" id="{9FF0D8A5-7717-43D8-A1A2-0376486FEB0B}"/>
              </a:ext>
            </a:extLst>
          </p:cNvPr>
          <p:cNvSpPr txBox="1"/>
          <p:nvPr/>
        </p:nvSpPr>
        <p:spPr>
          <a:xfrm>
            <a:off x="254270" y="2476782"/>
            <a:ext cx="2270626" cy="923330"/>
          </a:xfrm>
          <a:prstGeom prst="rect">
            <a:avLst/>
          </a:prstGeom>
          <a:noFill/>
        </p:spPr>
        <p:txBody>
          <a:bodyPr wrap="square" rtlCol="0">
            <a:spAutoFit/>
          </a:bodyPr>
          <a:lstStyle/>
          <a:p>
            <a:pPr algn="ctr"/>
            <a:r>
              <a:rPr lang="fr-FR" b="1" dirty="0"/>
              <a:t>Parcours de rentrée</a:t>
            </a:r>
          </a:p>
          <a:p>
            <a:pPr algn="ctr"/>
            <a:r>
              <a:rPr lang="fr-FR" dirty="0"/>
              <a:t>5</a:t>
            </a:r>
            <a:r>
              <a:rPr lang="fr-FR" baseline="30000" dirty="0"/>
              <a:t>e</a:t>
            </a:r>
            <a:r>
              <a:rPr lang="fr-FR" dirty="0"/>
              <a:t>, 4</a:t>
            </a:r>
            <a:r>
              <a:rPr lang="fr-FR" baseline="30000" dirty="0"/>
              <a:t>e</a:t>
            </a:r>
            <a:r>
              <a:rPr lang="fr-FR" dirty="0"/>
              <a:t>, 3e</a:t>
            </a:r>
          </a:p>
        </p:txBody>
      </p:sp>
      <p:sp>
        <p:nvSpPr>
          <p:cNvPr id="11" name="ZoneTexte 10">
            <a:extLst>
              <a:ext uri="{FF2B5EF4-FFF2-40B4-BE49-F238E27FC236}">
                <a16:creationId xmlns:a16="http://schemas.microsoft.com/office/drawing/2014/main" id="{9A23706C-77DB-4CE5-96C9-A3733605E16C}"/>
              </a:ext>
            </a:extLst>
          </p:cNvPr>
          <p:cNvSpPr txBox="1"/>
          <p:nvPr/>
        </p:nvSpPr>
        <p:spPr>
          <a:xfrm>
            <a:off x="3171632" y="2512077"/>
            <a:ext cx="2270626" cy="646331"/>
          </a:xfrm>
          <a:prstGeom prst="rect">
            <a:avLst/>
          </a:prstGeom>
          <a:noFill/>
        </p:spPr>
        <p:txBody>
          <a:bodyPr wrap="square" rtlCol="0">
            <a:spAutoFit/>
          </a:bodyPr>
          <a:lstStyle/>
          <a:p>
            <a:pPr algn="ctr"/>
            <a:r>
              <a:rPr lang="fr-FR" b="1" dirty="0"/>
              <a:t>Accompagnement des élèves</a:t>
            </a:r>
          </a:p>
        </p:txBody>
      </p:sp>
      <p:sp>
        <p:nvSpPr>
          <p:cNvPr id="4" name="ZoneTexte 3">
            <a:extLst>
              <a:ext uri="{FF2B5EF4-FFF2-40B4-BE49-F238E27FC236}">
                <a16:creationId xmlns:a16="http://schemas.microsoft.com/office/drawing/2014/main" id="{DE573E4B-0068-44C1-AAB6-FCB52D378A6E}"/>
              </a:ext>
            </a:extLst>
          </p:cNvPr>
          <p:cNvSpPr txBox="1"/>
          <p:nvPr/>
        </p:nvSpPr>
        <p:spPr>
          <a:xfrm>
            <a:off x="2817754" y="3158408"/>
            <a:ext cx="2978382" cy="2862322"/>
          </a:xfrm>
          <a:prstGeom prst="rect">
            <a:avLst/>
          </a:prstGeom>
          <a:noFill/>
        </p:spPr>
        <p:txBody>
          <a:bodyPr wrap="square" rtlCol="0">
            <a:spAutoFit/>
          </a:bodyPr>
          <a:lstStyle/>
          <a:p>
            <a:r>
              <a:rPr lang="fr-FR" sz="1500" dirty="0"/>
              <a:t>Analyse des résultats du parcours de rentrée.</a:t>
            </a:r>
          </a:p>
          <a:p>
            <a:endParaRPr lang="fr-FR" sz="1500" dirty="0"/>
          </a:p>
          <a:p>
            <a:r>
              <a:rPr lang="fr-FR" sz="1500" dirty="0"/>
              <a:t>Identification des besoins des élèves.</a:t>
            </a:r>
          </a:p>
          <a:p>
            <a:endParaRPr lang="fr-FR" sz="1500" dirty="0"/>
          </a:p>
          <a:p>
            <a:r>
              <a:rPr lang="fr-FR" sz="1500" dirty="0"/>
              <a:t>Montée en compétences : </a:t>
            </a:r>
          </a:p>
          <a:p>
            <a:pPr marL="285750" indent="-285750">
              <a:buFont typeface="Arial" panose="020B0604020202020204" pitchFamily="34" charset="0"/>
              <a:buChar char="•"/>
            </a:pPr>
            <a:r>
              <a:rPr lang="fr-FR" sz="1500" dirty="0"/>
              <a:t>parcours </a:t>
            </a:r>
            <a:r>
              <a:rPr lang="fr-FR" sz="1500" dirty="0" err="1"/>
              <a:t>Pix</a:t>
            </a:r>
            <a:r>
              <a:rPr lang="fr-FR" sz="1500" dirty="0"/>
              <a:t> ciblés</a:t>
            </a:r>
          </a:p>
          <a:p>
            <a:r>
              <a:rPr lang="fr-FR" sz="1500" dirty="0"/>
              <a:t>proposés par les enseignants</a:t>
            </a:r>
          </a:p>
          <a:p>
            <a:pPr marL="285750" indent="-285750">
              <a:buFont typeface="Arial" panose="020B0604020202020204" pitchFamily="34" charset="0"/>
              <a:buChar char="•"/>
            </a:pPr>
            <a:r>
              <a:rPr lang="fr-FR" sz="1500" dirty="0"/>
              <a:t>Travail des compétences en autonomie</a:t>
            </a:r>
          </a:p>
          <a:p>
            <a:pPr marL="285750" indent="-285750">
              <a:buFont typeface="Arial" panose="020B0604020202020204" pitchFamily="34" charset="0"/>
              <a:buChar char="•"/>
            </a:pPr>
            <a:r>
              <a:rPr lang="fr-FR" sz="1500" dirty="0"/>
              <a:t>En classe ou à la maison</a:t>
            </a:r>
          </a:p>
        </p:txBody>
      </p:sp>
      <p:sp>
        <p:nvSpPr>
          <p:cNvPr id="13" name="ZoneTexte 12">
            <a:extLst>
              <a:ext uri="{FF2B5EF4-FFF2-40B4-BE49-F238E27FC236}">
                <a16:creationId xmlns:a16="http://schemas.microsoft.com/office/drawing/2014/main" id="{16AC7E3E-4046-464A-AE86-B12C69227A2B}"/>
              </a:ext>
            </a:extLst>
          </p:cNvPr>
          <p:cNvSpPr txBox="1"/>
          <p:nvPr/>
        </p:nvSpPr>
        <p:spPr>
          <a:xfrm>
            <a:off x="6244997" y="2512077"/>
            <a:ext cx="2431457" cy="369332"/>
          </a:xfrm>
          <a:prstGeom prst="rect">
            <a:avLst/>
          </a:prstGeom>
          <a:noFill/>
        </p:spPr>
        <p:txBody>
          <a:bodyPr wrap="square" rtlCol="0">
            <a:spAutoFit/>
          </a:bodyPr>
          <a:lstStyle/>
          <a:p>
            <a:pPr algn="ctr"/>
            <a:r>
              <a:rPr lang="fr-FR" b="1" dirty="0"/>
              <a:t>Certification des 3e</a:t>
            </a:r>
          </a:p>
        </p:txBody>
      </p:sp>
      <p:sp>
        <p:nvSpPr>
          <p:cNvPr id="14" name="ZoneTexte 13">
            <a:extLst>
              <a:ext uri="{FF2B5EF4-FFF2-40B4-BE49-F238E27FC236}">
                <a16:creationId xmlns:a16="http://schemas.microsoft.com/office/drawing/2014/main" id="{11435629-B1D7-433E-BD21-5FAD763A8420}"/>
              </a:ext>
            </a:extLst>
          </p:cNvPr>
          <p:cNvSpPr txBox="1"/>
          <p:nvPr/>
        </p:nvSpPr>
        <p:spPr>
          <a:xfrm>
            <a:off x="6351088" y="3099654"/>
            <a:ext cx="2538642" cy="1708160"/>
          </a:xfrm>
          <a:prstGeom prst="rect">
            <a:avLst/>
          </a:prstGeom>
          <a:noFill/>
        </p:spPr>
        <p:txBody>
          <a:bodyPr wrap="square" rtlCol="0">
            <a:spAutoFit/>
          </a:bodyPr>
          <a:lstStyle/>
          <a:p>
            <a:r>
              <a:rPr lang="fr-FR" sz="1500" dirty="0"/>
              <a:t>Parcours de remontée de profil pour vérifier que les élèves sont certifiables</a:t>
            </a:r>
          </a:p>
          <a:p>
            <a:endParaRPr lang="fr-FR" sz="1500" dirty="0"/>
          </a:p>
          <a:p>
            <a:r>
              <a:rPr lang="fr-FR" sz="1500" dirty="0"/>
              <a:t>Sessions de certification au sein de l’établissement, via la plateforme </a:t>
            </a:r>
            <a:r>
              <a:rPr lang="fr-FR" sz="1500" dirty="0" err="1"/>
              <a:t>Pix</a:t>
            </a:r>
            <a:endParaRPr lang="fr-FR" sz="1500" dirty="0"/>
          </a:p>
        </p:txBody>
      </p:sp>
      <p:pic>
        <p:nvPicPr>
          <p:cNvPr id="15" name="Picture 2" descr="C:\Users\maisier\ownCloud\DANE\Pix\coche - transparent.png">
            <a:extLst>
              <a:ext uri="{FF2B5EF4-FFF2-40B4-BE49-F238E27FC236}">
                <a16:creationId xmlns:a16="http://schemas.microsoft.com/office/drawing/2014/main" id="{F93D2D99-2FA6-4E7A-B999-D08EE4FE79A5}"/>
              </a:ext>
            </a:extLst>
          </p:cNvPr>
          <p:cNvPicPr>
            <a:picLocks noChangeAspect="1" noChangeArrowheads="1"/>
          </p:cNvPicPr>
          <p:nvPr/>
        </p:nvPicPr>
        <p:blipFill>
          <a:blip r:embed="rId3" cstate="print"/>
          <a:srcRect/>
          <a:stretch>
            <a:fillRect/>
          </a:stretch>
        </p:blipFill>
        <p:spPr bwMode="auto">
          <a:xfrm>
            <a:off x="2414794" y="3123717"/>
            <a:ext cx="419100" cy="476250"/>
          </a:xfrm>
          <a:prstGeom prst="rect">
            <a:avLst/>
          </a:prstGeom>
          <a:noFill/>
        </p:spPr>
      </p:pic>
      <p:pic>
        <p:nvPicPr>
          <p:cNvPr id="16" name="Picture 2" descr="C:\Users\maisier\ownCloud\DANE\Pix\coche - transparent.png">
            <a:extLst>
              <a:ext uri="{FF2B5EF4-FFF2-40B4-BE49-F238E27FC236}">
                <a16:creationId xmlns:a16="http://schemas.microsoft.com/office/drawing/2014/main" id="{3A74BC09-773E-453B-A4FF-2B954074AA70}"/>
              </a:ext>
            </a:extLst>
          </p:cNvPr>
          <p:cNvPicPr>
            <a:picLocks noChangeAspect="1" noChangeArrowheads="1"/>
          </p:cNvPicPr>
          <p:nvPr/>
        </p:nvPicPr>
        <p:blipFill>
          <a:blip r:embed="rId3" cstate="print"/>
          <a:srcRect/>
          <a:stretch>
            <a:fillRect/>
          </a:stretch>
        </p:blipFill>
        <p:spPr bwMode="auto">
          <a:xfrm>
            <a:off x="2433392" y="3770048"/>
            <a:ext cx="419100" cy="476250"/>
          </a:xfrm>
          <a:prstGeom prst="rect">
            <a:avLst/>
          </a:prstGeom>
          <a:noFill/>
        </p:spPr>
      </p:pic>
      <p:pic>
        <p:nvPicPr>
          <p:cNvPr id="17" name="Picture 2" descr="C:\Users\maisier\ownCloud\DANE\Pix\coche - transparent.png">
            <a:extLst>
              <a:ext uri="{FF2B5EF4-FFF2-40B4-BE49-F238E27FC236}">
                <a16:creationId xmlns:a16="http://schemas.microsoft.com/office/drawing/2014/main" id="{C711738A-8DC2-4D17-B3F9-CF809072ECC0}"/>
              </a:ext>
            </a:extLst>
          </p:cNvPr>
          <p:cNvPicPr>
            <a:picLocks noChangeAspect="1" noChangeArrowheads="1"/>
          </p:cNvPicPr>
          <p:nvPr/>
        </p:nvPicPr>
        <p:blipFill>
          <a:blip r:embed="rId3" cstate="print"/>
          <a:srcRect/>
          <a:stretch>
            <a:fillRect/>
          </a:stretch>
        </p:blipFill>
        <p:spPr bwMode="auto">
          <a:xfrm>
            <a:off x="2429889" y="4416379"/>
            <a:ext cx="419100" cy="476250"/>
          </a:xfrm>
          <a:prstGeom prst="rect">
            <a:avLst/>
          </a:prstGeom>
          <a:noFill/>
        </p:spPr>
      </p:pic>
      <p:pic>
        <p:nvPicPr>
          <p:cNvPr id="18" name="Picture 2" descr="C:\Users\maisier\ownCloud\DANE\Pix\coche - transparent.png">
            <a:extLst>
              <a:ext uri="{FF2B5EF4-FFF2-40B4-BE49-F238E27FC236}">
                <a16:creationId xmlns:a16="http://schemas.microsoft.com/office/drawing/2014/main" id="{E9E6B05B-0438-4020-B81A-A274E75456DF}"/>
              </a:ext>
            </a:extLst>
          </p:cNvPr>
          <p:cNvPicPr>
            <a:picLocks noChangeAspect="1" noChangeArrowheads="1"/>
          </p:cNvPicPr>
          <p:nvPr/>
        </p:nvPicPr>
        <p:blipFill>
          <a:blip r:embed="rId3" cstate="print"/>
          <a:srcRect/>
          <a:stretch>
            <a:fillRect/>
          </a:stretch>
        </p:blipFill>
        <p:spPr bwMode="auto">
          <a:xfrm>
            <a:off x="5931988" y="3063352"/>
            <a:ext cx="419100" cy="476250"/>
          </a:xfrm>
          <a:prstGeom prst="rect">
            <a:avLst/>
          </a:prstGeom>
          <a:noFill/>
        </p:spPr>
      </p:pic>
      <p:pic>
        <p:nvPicPr>
          <p:cNvPr id="19" name="Picture 2" descr="C:\Users\maisier\ownCloud\DANE\Pix\coche - transparent.png">
            <a:extLst>
              <a:ext uri="{FF2B5EF4-FFF2-40B4-BE49-F238E27FC236}">
                <a16:creationId xmlns:a16="http://schemas.microsoft.com/office/drawing/2014/main" id="{74FE0BDB-9403-4DFF-8845-B87A00D7B468}"/>
              </a:ext>
            </a:extLst>
          </p:cNvPr>
          <p:cNvPicPr>
            <a:picLocks noChangeAspect="1" noChangeArrowheads="1"/>
          </p:cNvPicPr>
          <p:nvPr/>
        </p:nvPicPr>
        <p:blipFill>
          <a:blip r:embed="rId3" cstate="print"/>
          <a:srcRect/>
          <a:stretch>
            <a:fillRect/>
          </a:stretch>
        </p:blipFill>
        <p:spPr bwMode="auto">
          <a:xfrm>
            <a:off x="5931988" y="3928892"/>
            <a:ext cx="419100" cy="476250"/>
          </a:xfrm>
          <a:prstGeom prst="rect">
            <a:avLst/>
          </a:prstGeom>
          <a:noFill/>
        </p:spPr>
      </p:pic>
      <p:sp>
        <p:nvSpPr>
          <p:cNvPr id="20" name="ZoneTexte 19">
            <a:extLst>
              <a:ext uri="{FF2B5EF4-FFF2-40B4-BE49-F238E27FC236}">
                <a16:creationId xmlns:a16="http://schemas.microsoft.com/office/drawing/2014/main" id="{3F979BA1-2D34-484A-BB16-DCB363D49299}"/>
              </a:ext>
            </a:extLst>
          </p:cNvPr>
          <p:cNvSpPr txBox="1"/>
          <p:nvPr/>
        </p:nvSpPr>
        <p:spPr>
          <a:xfrm>
            <a:off x="7018520" y="5164605"/>
            <a:ext cx="825277" cy="369332"/>
          </a:xfrm>
          <a:prstGeom prst="rect">
            <a:avLst/>
          </a:prstGeom>
          <a:noFill/>
        </p:spPr>
        <p:txBody>
          <a:bodyPr wrap="square" rtlCol="0">
            <a:spAutoFit/>
          </a:bodyPr>
          <a:lstStyle/>
          <a:p>
            <a:r>
              <a:rPr lang="fr-FR" dirty="0">
                <a:solidFill>
                  <a:srgbClr val="FF0000"/>
                </a:solidFill>
                <a:hlinkClick r:id="rId4"/>
              </a:rPr>
              <a:t>LSU</a:t>
            </a:r>
            <a:endParaRPr lang="fr-FR" dirty="0">
              <a:solidFill>
                <a:srgbClr val="FF0000"/>
              </a:solidFill>
            </a:endParaRPr>
          </a:p>
        </p:txBody>
      </p:sp>
      <p:sp>
        <p:nvSpPr>
          <p:cNvPr id="21" name="Flèche : droite 20">
            <a:extLst>
              <a:ext uri="{FF2B5EF4-FFF2-40B4-BE49-F238E27FC236}">
                <a16:creationId xmlns:a16="http://schemas.microsoft.com/office/drawing/2014/main" id="{8EE5544A-676A-4B30-A6F7-6B840010A878}"/>
              </a:ext>
            </a:extLst>
          </p:cNvPr>
          <p:cNvSpPr/>
          <p:nvPr/>
        </p:nvSpPr>
        <p:spPr>
          <a:xfrm>
            <a:off x="6648353" y="5221960"/>
            <a:ext cx="343227" cy="254622"/>
          </a:xfrm>
          <a:prstGeom prst="rightArrow">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a:extLst>
              <a:ext uri="{FF2B5EF4-FFF2-40B4-BE49-F238E27FC236}">
                <a16:creationId xmlns:a16="http://schemas.microsoft.com/office/drawing/2014/main" id="{5281DF52-9721-413B-A52E-894F3AE58E71}"/>
              </a:ext>
            </a:extLst>
          </p:cNvPr>
          <p:cNvSpPr txBox="1"/>
          <p:nvPr/>
        </p:nvSpPr>
        <p:spPr>
          <a:xfrm>
            <a:off x="22066" y="6444044"/>
            <a:ext cx="661502" cy="369332"/>
          </a:xfrm>
          <a:prstGeom prst="rect">
            <a:avLst/>
          </a:prstGeom>
          <a:noFill/>
        </p:spPr>
        <p:txBody>
          <a:bodyPr wrap="square" rtlCol="0">
            <a:spAutoFit/>
          </a:bodyPr>
          <a:lstStyle/>
          <a:p>
            <a:r>
              <a:rPr lang="fr-FR" dirty="0"/>
              <a:t>4-13</a:t>
            </a:r>
          </a:p>
        </p:txBody>
      </p:sp>
    </p:spTree>
    <p:extLst>
      <p:ext uri="{BB962C8B-B14F-4D97-AF65-F5344CB8AC3E}">
        <p14:creationId xmlns:p14="http://schemas.microsoft.com/office/powerpoint/2010/main" val="5111672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 name="CustomShape 1"/>
          <p:cNvSpPr/>
          <p:nvPr/>
        </p:nvSpPr>
        <p:spPr>
          <a:xfrm>
            <a:off x="1432080" y="457200"/>
            <a:ext cx="11520" cy="129600"/>
          </a:xfrm>
          <a:prstGeom prst="rect">
            <a:avLst/>
          </a:prstGeom>
          <a:solidFill>
            <a:srgbClr val="660090"/>
          </a:solidFill>
          <a:ln w="12600">
            <a:noFill/>
          </a:ln>
        </p:spPr>
        <p:style>
          <a:lnRef idx="0">
            <a:scrgbClr r="0" g="0" b="0"/>
          </a:lnRef>
          <a:fillRef idx="0">
            <a:scrgbClr r="0" g="0" b="0"/>
          </a:fillRef>
          <a:effectRef idx="0">
            <a:scrgbClr r="0" g="0" b="0"/>
          </a:effectRef>
          <a:fontRef idx="minor"/>
        </p:style>
      </p:sp>
      <p:sp>
        <p:nvSpPr>
          <p:cNvPr id="649" name="CustomShape 2"/>
          <p:cNvSpPr/>
          <p:nvPr/>
        </p:nvSpPr>
        <p:spPr>
          <a:xfrm>
            <a:off x="1610640" y="620688"/>
            <a:ext cx="7173000" cy="57564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1" normalizeH="0" baseline="0" noProof="0" dirty="0">
                <a:ln>
                  <a:noFill/>
                </a:ln>
                <a:solidFill>
                  <a:srgbClr val="3C68FF"/>
                </a:solidFill>
                <a:effectLst/>
                <a:uLnTx/>
                <a:uFillTx/>
                <a:latin typeface="Raleway"/>
                <a:ea typeface="DejaVu Sans"/>
                <a:cs typeface="DejaVu Sans"/>
              </a:rPr>
              <a:t>Organisation de l’année au lycée</a:t>
            </a:r>
            <a:endParaRPr kumimoji="0" lang="fr-FR" sz="24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651" name="CustomShape 3"/>
          <p:cNvSpPr/>
          <p:nvPr/>
        </p:nvSpPr>
        <p:spPr>
          <a:xfrm>
            <a:off x="1417680" y="457920"/>
            <a:ext cx="67320" cy="1003680"/>
          </a:xfrm>
          <a:prstGeom prst="rect">
            <a:avLst/>
          </a:prstGeom>
          <a:solidFill>
            <a:srgbClr val="660090"/>
          </a:solidFill>
          <a:ln>
            <a:noFill/>
          </a:ln>
        </p:spPr>
        <p:style>
          <a:lnRef idx="0">
            <a:scrgbClr r="0" g="0" b="0"/>
          </a:lnRef>
          <a:fillRef idx="0">
            <a:scrgbClr r="0" g="0" b="0"/>
          </a:fillRef>
          <a:effectRef idx="0">
            <a:scrgbClr r="0" g="0" b="0"/>
          </a:effectRef>
          <a:fontRef idx="minor"/>
        </p:style>
      </p:sp>
      <p:pic>
        <p:nvPicPr>
          <p:cNvPr id="10" name="Picture 2" descr="C:\Users\maisier\ownCloud\DANE\Pix\pix-logo.png"/>
          <p:cNvPicPr>
            <a:picLocks noChangeAspect="1" noChangeArrowheads="1"/>
          </p:cNvPicPr>
          <p:nvPr/>
        </p:nvPicPr>
        <p:blipFill>
          <a:blip r:embed="rId2" cstate="print"/>
          <a:srcRect/>
          <a:stretch>
            <a:fillRect/>
          </a:stretch>
        </p:blipFill>
        <p:spPr bwMode="auto">
          <a:xfrm>
            <a:off x="357158" y="571480"/>
            <a:ext cx="1032425" cy="779457"/>
          </a:xfrm>
          <a:prstGeom prst="rect">
            <a:avLst/>
          </a:prstGeom>
          <a:noFill/>
        </p:spPr>
      </p:pic>
      <p:sp>
        <p:nvSpPr>
          <p:cNvPr id="2" name="ZoneTexte 1">
            <a:extLst>
              <a:ext uri="{FF2B5EF4-FFF2-40B4-BE49-F238E27FC236}">
                <a16:creationId xmlns:a16="http://schemas.microsoft.com/office/drawing/2014/main" id="{0018FFB2-5245-4E0E-9679-5E519FCC2D7A}"/>
              </a:ext>
            </a:extLst>
          </p:cNvPr>
          <p:cNvSpPr txBox="1"/>
          <p:nvPr/>
        </p:nvSpPr>
        <p:spPr>
          <a:xfrm>
            <a:off x="498391" y="1766006"/>
            <a:ext cx="183857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70C0"/>
                </a:solidFill>
                <a:effectLst/>
                <a:uLnTx/>
                <a:uFillTx/>
                <a:latin typeface="Arial"/>
                <a:ea typeface="DejaVu Sans"/>
                <a:cs typeface="DejaVu Sans"/>
              </a:rPr>
              <a:t>Etape 1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70C0"/>
                </a:solidFill>
                <a:effectLst/>
                <a:uLnTx/>
                <a:uFillTx/>
                <a:latin typeface="Arial"/>
                <a:ea typeface="DejaVu Sans"/>
                <a:cs typeface="DejaVu Sans"/>
              </a:rPr>
              <a:t>avant Toussaint</a:t>
            </a:r>
          </a:p>
        </p:txBody>
      </p:sp>
      <p:sp>
        <p:nvSpPr>
          <p:cNvPr id="8" name="ZoneTexte 7">
            <a:extLst>
              <a:ext uri="{FF2B5EF4-FFF2-40B4-BE49-F238E27FC236}">
                <a16:creationId xmlns:a16="http://schemas.microsoft.com/office/drawing/2014/main" id="{576304E9-9006-4112-ABD8-DD2B3D777B1C}"/>
              </a:ext>
            </a:extLst>
          </p:cNvPr>
          <p:cNvSpPr txBox="1"/>
          <p:nvPr/>
        </p:nvSpPr>
        <p:spPr>
          <a:xfrm>
            <a:off x="2868355" y="1763370"/>
            <a:ext cx="254194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70C0"/>
                </a:solidFill>
                <a:effectLst/>
                <a:uLnTx/>
                <a:uFillTx/>
                <a:latin typeface="Arial"/>
                <a:ea typeface="DejaVu Sans"/>
                <a:cs typeface="DejaVu Sans"/>
              </a:rPr>
              <a:t>Etape 2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70C0"/>
                </a:solidFill>
                <a:effectLst/>
                <a:uLnTx/>
                <a:uFillTx/>
                <a:latin typeface="Arial"/>
                <a:ea typeface="DejaVu Sans"/>
                <a:cs typeface="DejaVu Sans"/>
              </a:rPr>
              <a:t>Toussaint-décembre</a:t>
            </a:r>
          </a:p>
        </p:txBody>
      </p:sp>
      <p:sp>
        <p:nvSpPr>
          <p:cNvPr id="9" name="ZoneTexte 8">
            <a:extLst>
              <a:ext uri="{FF2B5EF4-FFF2-40B4-BE49-F238E27FC236}">
                <a16:creationId xmlns:a16="http://schemas.microsoft.com/office/drawing/2014/main" id="{C01F5C49-9E3E-412B-9A6F-39250E2CACD8}"/>
              </a:ext>
            </a:extLst>
          </p:cNvPr>
          <p:cNvSpPr txBox="1"/>
          <p:nvPr/>
        </p:nvSpPr>
        <p:spPr>
          <a:xfrm>
            <a:off x="6668638" y="1766006"/>
            <a:ext cx="158417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70C0"/>
                </a:solidFill>
                <a:effectLst/>
                <a:uLnTx/>
                <a:uFillTx/>
                <a:latin typeface="Arial"/>
                <a:ea typeface="DejaVu Sans"/>
                <a:cs typeface="DejaVu Sans"/>
              </a:rPr>
              <a:t>Etape 3 : </a:t>
            </a:r>
            <a:r>
              <a:rPr kumimoji="0" lang="fr-FR" sz="1800" b="0" i="0" u="none" strike="noStrike" kern="1200" cap="none" spc="0" normalizeH="0" baseline="0" noProof="0" dirty="0">
                <a:ln>
                  <a:noFill/>
                </a:ln>
                <a:solidFill>
                  <a:srgbClr val="FF0000"/>
                </a:solidFill>
                <a:effectLst/>
                <a:uLnTx/>
                <a:uFillTx/>
                <a:latin typeface="Arial"/>
                <a:ea typeface="DejaVu Sans"/>
                <a:cs typeface="DejaVu Sans"/>
              </a:rPr>
              <a:t>janvier-mars</a:t>
            </a:r>
          </a:p>
        </p:txBody>
      </p:sp>
      <p:sp>
        <p:nvSpPr>
          <p:cNvPr id="3" name="ZoneTexte 2">
            <a:extLst>
              <a:ext uri="{FF2B5EF4-FFF2-40B4-BE49-F238E27FC236}">
                <a16:creationId xmlns:a16="http://schemas.microsoft.com/office/drawing/2014/main" id="{9FF0D8A5-7717-43D8-A1A2-0376486FEB0B}"/>
              </a:ext>
            </a:extLst>
          </p:cNvPr>
          <p:cNvSpPr txBox="1"/>
          <p:nvPr/>
        </p:nvSpPr>
        <p:spPr>
          <a:xfrm>
            <a:off x="254270" y="2476782"/>
            <a:ext cx="217561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Arial"/>
                <a:ea typeface="DejaVu Sans"/>
                <a:cs typeface="DejaVu Sans"/>
              </a:rPr>
              <a:t>Parcours de rentrée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Arial"/>
                <a:ea typeface="DejaVu Sans"/>
                <a:cs typeface="DejaVu Sans"/>
              </a:rPr>
              <a:t>2</a:t>
            </a:r>
            <a:r>
              <a:rPr kumimoji="0" lang="fr-FR" sz="1800" b="0" i="0" u="none" strike="noStrike" kern="1200" cap="none" spc="0" normalizeH="0" baseline="30000" noProof="0" dirty="0">
                <a:ln>
                  <a:noFill/>
                </a:ln>
                <a:solidFill>
                  <a:prstClr val="black"/>
                </a:solidFill>
                <a:effectLst/>
                <a:uLnTx/>
                <a:uFillTx/>
                <a:latin typeface="Arial"/>
                <a:ea typeface="DejaVu Sans"/>
                <a:cs typeface="DejaVu Sans"/>
              </a:rPr>
              <a:t>nd</a:t>
            </a:r>
            <a:r>
              <a:rPr kumimoji="0" lang="fr-FR" sz="1800" b="0" i="0" u="none" strike="noStrike" kern="1200" cap="none" spc="0" normalizeH="0" baseline="0" noProof="0" dirty="0">
                <a:ln>
                  <a:noFill/>
                </a:ln>
                <a:solidFill>
                  <a:prstClr val="black"/>
                </a:solidFill>
                <a:effectLst/>
                <a:uLnTx/>
                <a:uFillTx/>
                <a:latin typeface="Arial"/>
                <a:ea typeface="DejaVu Sans"/>
                <a:cs typeface="DejaVu Sans"/>
              </a:rPr>
              <a:t>, 1</a:t>
            </a:r>
            <a:r>
              <a:rPr kumimoji="0" lang="fr-FR" sz="1800" b="0" i="0" u="none" strike="noStrike" kern="1200" cap="none" spc="0" normalizeH="0" baseline="30000" noProof="0" dirty="0">
                <a:ln>
                  <a:noFill/>
                </a:ln>
                <a:solidFill>
                  <a:prstClr val="black"/>
                </a:solidFill>
                <a:effectLst/>
                <a:uLnTx/>
                <a:uFillTx/>
                <a:latin typeface="Arial"/>
                <a:ea typeface="DejaVu Sans"/>
                <a:cs typeface="DejaVu Sans"/>
              </a:rPr>
              <a:t>ère</a:t>
            </a:r>
            <a:r>
              <a:rPr kumimoji="0" lang="fr-FR" sz="1800" b="0" i="0" u="none" strike="noStrike" kern="1200" cap="none" spc="0" normalizeH="0" baseline="0" noProof="0" dirty="0">
                <a:ln>
                  <a:noFill/>
                </a:ln>
                <a:solidFill>
                  <a:prstClr val="black"/>
                </a:solidFill>
                <a:effectLst/>
                <a:uLnTx/>
                <a:uFillTx/>
                <a:latin typeface="Arial"/>
                <a:ea typeface="DejaVu Sans"/>
                <a:cs typeface="DejaVu Sans"/>
              </a:rPr>
              <a:t>, </a:t>
            </a:r>
            <a:r>
              <a:rPr kumimoji="0" lang="fr-FR" sz="1800" b="0" i="0" u="none" strike="noStrike" kern="1200" cap="none" spc="0" normalizeH="0" baseline="0" noProof="0" dirty="0" err="1">
                <a:ln>
                  <a:noFill/>
                </a:ln>
                <a:solidFill>
                  <a:prstClr val="black"/>
                </a:solidFill>
                <a:effectLst/>
                <a:uLnTx/>
                <a:uFillTx/>
                <a:latin typeface="Arial"/>
                <a:ea typeface="DejaVu Sans"/>
                <a:cs typeface="DejaVu Sans"/>
              </a:rPr>
              <a:t>Term</a:t>
            </a:r>
            <a:r>
              <a:rPr kumimoji="0" lang="fr-FR" sz="1800" b="0" i="0" u="none" strike="noStrike" kern="1200" cap="none" spc="0" normalizeH="0" baseline="0" noProof="0" dirty="0">
                <a:ln>
                  <a:noFill/>
                </a:ln>
                <a:solidFill>
                  <a:prstClr val="black"/>
                </a:solidFill>
                <a:effectLst/>
                <a:uLnTx/>
                <a:uFillTx/>
                <a:latin typeface="Arial"/>
                <a:ea typeface="DejaVu Sans"/>
                <a:cs typeface="DejaVu Sans"/>
              </a:rPr>
              <a:t>, CAP, CPGE, BTS</a:t>
            </a:r>
          </a:p>
        </p:txBody>
      </p:sp>
      <p:sp>
        <p:nvSpPr>
          <p:cNvPr id="11" name="ZoneTexte 10">
            <a:extLst>
              <a:ext uri="{FF2B5EF4-FFF2-40B4-BE49-F238E27FC236}">
                <a16:creationId xmlns:a16="http://schemas.microsoft.com/office/drawing/2014/main" id="{9A23706C-77DB-4CE5-96C9-A3733605E16C}"/>
              </a:ext>
            </a:extLst>
          </p:cNvPr>
          <p:cNvSpPr txBox="1"/>
          <p:nvPr/>
        </p:nvSpPr>
        <p:spPr>
          <a:xfrm>
            <a:off x="2681902" y="2512077"/>
            <a:ext cx="276035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Arial"/>
                <a:ea typeface="DejaVu Sans"/>
                <a:cs typeface="DejaVu Sans"/>
              </a:rPr>
              <a:t>Montée en compétences</a:t>
            </a:r>
          </a:p>
        </p:txBody>
      </p:sp>
      <p:sp>
        <p:nvSpPr>
          <p:cNvPr id="4" name="ZoneTexte 3">
            <a:extLst>
              <a:ext uri="{FF2B5EF4-FFF2-40B4-BE49-F238E27FC236}">
                <a16:creationId xmlns:a16="http://schemas.microsoft.com/office/drawing/2014/main" id="{DE573E4B-0068-44C1-AAB6-FCB52D378A6E}"/>
              </a:ext>
            </a:extLst>
          </p:cNvPr>
          <p:cNvSpPr txBox="1"/>
          <p:nvPr/>
        </p:nvSpPr>
        <p:spPr>
          <a:xfrm>
            <a:off x="2817754" y="3158408"/>
            <a:ext cx="2978382"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500" b="0" i="0" u="none" strike="noStrike" kern="1200" cap="none" spc="0" normalizeH="0" baseline="0" noProof="0" dirty="0">
                <a:ln>
                  <a:noFill/>
                </a:ln>
                <a:solidFill>
                  <a:prstClr val="black"/>
                </a:solidFill>
                <a:effectLst/>
                <a:uLnTx/>
                <a:uFillTx/>
                <a:latin typeface="Arial"/>
                <a:ea typeface="DejaVu Sans"/>
                <a:cs typeface="DejaVu Sans"/>
              </a:rPr>
              <a:t>Analyse des résultats du parcours de rentrée.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500" b="0" i="0" u="none" strike="noStrike" kern="1200" cap="none" spc="0" normalizeH="0" baseline="0" noProof="0" dirty="0">
              <a:ln>
                <a:noFill/>
              </a:ln>
              <a:solidFill>
                <a:prstClr val="black"/>
              </a:solidFill>
              <a:effectLst/>
              <a:uLnTx/>
              <a:uFillTx/>
              <a:latin typeface="Arial"/>
              <a:ea typeface="DejaVu Sans"/>
              <a:cs typeface="DejaVu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500" b="0" i="0" u="none" strike="noStrike" kern="1200" cap="none" spc="0" normalizeH="0" baseline="0" noProof="0" dirty="0">
                <a:ln>
                  <a:noFill/>
                </a:ln>
                <a:solidFill>
                  <a:prstClr val="black"/>
                </a:solidFill>
                <a:effectLst/>
                <a:uLnTx/>
                <a:uFillTx/>
                <a:latin typeface="Arial"/>
                <a:ea typeface="DejaVu Sans"/>
                <a:cs typeface="DejaVu Sans"/>
              </a:rPr>
              <a:t>Identification des besoins des élèves.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500" b="0" i="0" u="none" strike="noStrike" kern="1200" cap="none" spc="0" normalizeH="0" baseline="0" noProof="0" dirty="0">
              <a:ln>
                <a:noFill/>
              </a:ln>
              <a:solidFill>
                <a:prstClr val="black"/>
              </a:solidFill>
              <a:effectLst/>
              <a:uLnTx/>
              <a:uFillTx/>
              <a:latin typeface="Arial"/>
              <a:ea typeface="DejaVu Sans"/>
              <a:cs typeface="DejaVu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500" b="0" i="0" u="none" strike="noStrike" kern="1200" cap="none" spc="0" normalizeH="0" baseline="0" noProof="0" dirty="0">
                <a:ln>
                  <a:noFill/>
                </a:ln>
                <a:solidFill>
                  <a:prstClr val="black"/>
                </a:solidFill>
                <a:effectLst/>
                <a:uLnTx/>
                <a:uFillTx/>
                <a:latin typeface="Arial"/>
                <a:ea typeface="DejaVu Sans"/>
                <a:cs typeface="DejaVu Sans"/>
              </a:rPr>
              <a:t>Montée en compétences :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500" b="0" i="0" u="none" strike="noStrike" kern="1200" cap="none" spc="0" normalizeH="0" baseline="0" noProof="0" dirty="0">
                <a:ln>
                  <a:noFill/>
                </a:ln>
                <a:solidFill>
                  <a:prstClr val="black"/>
                </a:solidFill>
                <a:effectLst/>
                <a:uLnTx/>
                <a:uFillTx/>
                <a:latin typeface="Arial"/>
                <a:ea typeface="DejaVu Sans"/>
                <a:cs typeface="DejaVu Sans"/>
              </a:rPr>
              <a:t>parcours </a:t>
            </a:r>
            <a:r>
              <a:rPr kumimoji="0" lang="fr-FR" sz="1500" b="0" i="0" u="none" strike="noStrike" kern="1200" cap="none" spc="0" normalizeH="0" baseline="0" noProof="0" dirty="0" err="1">
                <a:ln>
                  <a:noFill/>
                </a:ln>
                <a:solidFill>
                  <a:prstClr val="black"/>
                </a:solidFill>
                <a:effectLst/>
                <a:uLnTx/>
                <a:uFillTx/>
                <a:latin typeface="Arial"/>
                <a:ea typeface="DejaVu Sans"/>
                <a:cs typeface="DejaVu Sans"/>
              </a:rPr>
              <a:t>Pix</a:t>
            </a:r>
            <a:r>
              <a:rPr kumimoji="0" lang="fr-FR" sz="1500" b="0" i="0" u="none" strike="noStrike" kern="1200" cap="none" spc="0" normalizeH="0" baseline="0" noProof="0" dirty="0">
                <a:ln>
                  <a:noFill/>
                </a:ln>
                <a:solidFill>
                  <a:prstClr val="black"/>
                </a:solidFill>
                <a:effectLst/>
                <a:uLnTx/>
                <a:uFillTx/>
                <a:latin typeface="Arial"/>
                <a:ea typeface="DejaVu Sans"/>
                <a:cs typeface="DejaVu Sans"/>
              </a:rPr>
              <a:t> ciblés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500" b="0" i="0" u="none" strike="noStrike" kern="1200" cap="none" spc="0" normalizeH="0" baseline="0" noProof="0" dirty="0">
                <a:ln>
                  <a:noFill/>
                </a:ln>
                <a:solidFill>
                  <a:prstClr val="black"/>
                </a:solidFill>
                <a:effectLst/>
                <a:uLnTx/>
                <a:uFillTx/>
                <a:latin typeface="Arial"/>
                <a:ea typeface="DejaVu Sans"/>
                <a:cs typeface="DejaVu Sans"/>
              </a:rPr>
              <a:t>proposés par les enseignants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500" b="0" i="0" u="none" strike="noStrike" kern="1200" cap="none" spc="0" normalizeH="0" baseline="0" noProof="0" dirty="0">
                <a:ln>
                  <a:noFill/>
                </a:ln>
                <a:solidFill>
                  <a:prstClr val="black"/>
                </a:solidFill>
                <a:effectLst/>
                <a:uLnTx/>
                <a:uFillTx/>
                <a:latin typeface="Arial"/>
                <a:ea typeface="DejaVu Sans"/>
                <a:cs typeface="DejaVu Sans"/>
              </a:rPr>
              <a:t>Travail des compétences en autonomie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500" b="0" i="0" u="none" strike="noStrike" kern="1200" cap="none" spc="0" normalizeH="0" baseline="0" noProof="0" dirty="0">
                <a:ln>
                  <a:noFill/>
                </a:ln>
                <a:solidFill>
                  <a:prstClr val="black"/>
                </a:solidFill>
                <a:effectLst/>
                <a:uLnTx/>
                <a:uFillTx/>
                <a:latin typeface="Arial"/>
                <a:ea typeface="DejaVu Sans"/>
                <a:cs typeface="DejaVu Sans"/>
              </a:rPr>
              <a:t>En classe ou à la maison</a:t>
            </a:r>
          </a:p>
        </p:txBody>
      </p:sp>
      <p:sp>
        <p:nvSpPr>
          <p:cNvPr id="13" name="ZoneTexte 12">
            <a:extLst>
              <a:ext uri="{FF2B5EF4-FFF2-40B4-BE49-F238E27FC236}">
                <a16:creationId xmlns:a16="http://schemas.microsoft.com/office/drawing/2014/main" id="{16AC7E3E-4046-464A-AE86-B12C69227A2B}"/>
              </a:ext>
            </a:extLst>
          </p:cNvPr>
          <p:cNvSpPr txBox="1"/>
          <p:nvPr/>
        </p:nvSpPr>
        <p:spPr>
          <a:xfrm>
            <a:off x="6244997" y="2512077"/>
            <a:ext cx="243145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Arial"/>
                <a:ea typeface="DejaVu Sans"/>
                <a:cs typeface="DejaVu Sans"/>
              </a:rPr>
              <a:t>Certification</a:t>
            </a:r>
          </a:p>
        </p:txBody>
      </p:sp>
      <p:sp>
        <p:nvSpPr>
          <p:cNvPr id="14" name="ZoneTexte 13">
            <a:extLst>
              <a:ext uri="{FF2B5EF4-FFF2-40B4-BE49-F238E27FC236}">
                <a16:creationId xmlns:a16="http://schemas.microsoft.com/office/drawing/2014/main" id="{11435629-B1D7-433E-BD21-5FAD763A8420}"/>
              </a:ext>
            </a:extLst>
          </p:cNvPr>
          <p:cNvSpPr txBox="1"/>
          <p:nvPr/>
        </p:nvSpPr>
        <p:spPr>
          <a:xfrm>
            <a:off x="6351088" y="3099654"/>
            <a:ext cx="2538642" cy="1708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500" b="0" i="0" u="none" strike="noStrike" kern="1200" cap="none" spc="0" normalizeH="0" baseline="0" noProof="0" dirty="0">
                <a:ln>
                  <a:noFill/>
                </a:ln>
                <a:solidFill>
                  <a:prstClr val="black"/>
                </a:solidFill>
                <a:effectLst/>
                <a:uLnTx/>
                <a:uFillTx/>
                <a:latin typeface="Arial"/>
                <a:ea typeface="DejaVu Sans"/>
                <a:cs typeface="DejaVu Sans"/>
              </a:rPr>
              <a:t>Parcours de remontée de profil pour vérifier que les élèves sont certifiables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500" b="0" i="0" u="none" strike="noStrike" kern="1200" cap="none" spc="0" normalizeH="0" baseline="0" noProof="0" dirty="0">
              <a:ln>
                <a:noFill/>
              </a:ln>
              <a:solidFill>
                <a:prstClr val="black"/>
              </a:solidFill>
              <a:effectLst/>
              <a:uLnTx/>
              <a:uFillTx/>
              <a:latin typeface="Arial"/>
              <a:ea typeface="DejaVu Sans"/>
              <a:cs typeface="DejaVu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500" b="0" i="0" u="none" strike="noStrike" kern="1200" cap="none" spc="0" normalizeH="0" baseline="0" noProof="0" dirty="0">
                <a:ln>
                  <a:noFill/>
                </a:ln>
                <a:solidFill>
                  <a:prstClr val="black"/>
                </a:solidFill>
                <a:effectLst/>
                <a:uLnTx/>
                <a:uFillTx/>
                <a:latin typeface="Arial"/>
                <a:ea typeface="DejaVu Sans"/>
                <a:cs typeface="DejaVu Sans"/>
              </a:rPr>
              <a:t>Sessions de certification au sein de l’établissement, via la plateforme </a:t>
            </a:r>
            <a:r>
              <a:rPr kumimoji="0" lang="fr-FR" sz="1500" b="0" i="0" u="none" strike="noStrike" kern="1200" cap="none" spc="0" normalizeH="0" baseline="0" noProof="0" dirty="0" err="1">
                <a:ln>
                  <a:noFill/>
                </a:ln>
                <a:solidFill>
                  <a:prstClr val="black"/>
                </a:solidFill>
                <a:effectLst/>
                <a:uLnTx/>
                <a:uFillTx/>
                <a:latin typeface="Arial"/>
                <a:ea typeface="DejaVu Sans"/>
                <a:cs typeface="DejaVu Sans"/>
              </a:rPr>
              <a:t>Pix</a:t>
            </a:r>
            <a:endParaRPr kumimoji="0" lang="fr-FR" sz="1500" b="0" i="0" u="none" strike="noStrike" kern="1200" cap="none" spc="0" normalizeH="0" baseline="0" noProof="0" dirty="0">
              <a:ln>
                <a:noFill/>
              </a:ln>
              <a:solidFill>
                <a:prstClr val="black"/>
              </a:solidFill>
              <a:effectLst/>
              <a:uLnTx/>
              <a:uFillTx/>
              <a:latin typeface="Arial"/>
              <a:ea typeface="DejaVu Sans"/>
              <a:cs typeface="DejaVu Sans"/>
            </a:endParaRPr>
          </a:p>
        </p:txBody>
      </p:sp>
      <p:pic>
        <p:nvPicPr>
          <p:cNvPr id="15" name="Picture 2" descr="C:\Users\maisier\ownCloud\DANE\Pix\coche - transparent.png">
            <a:extLst>
              <a:ext uri="{FF2B5EF4-FFF2-40B4-BE49-F238E27FC236}">
                <a16:creationId xmlns:a16="http://schemas.microsoft.com/office/drawing/2014/main" id="{F93D2D99-2FA6-4E7A-B999-D08EE4FE79A5}"/>
              </a:ext>
            </a:extLst>
          </p:cNvPr>
          <p:cNvPicPr>
            <a:picLocks noChangeAspect="1" noChangeArrowheads="1"/>
          </p:cNvPicPr>
          <p:nvPr/>
        </p:nvPicPr>
        <p:blipFill>
          <a:blip r:embed="rId3" cstate="print"/>
          <a:srcRect/>
          <a:stretch>
            <a:fillRect/>
          </a:stretch>
        </p:blipFill>
        <p:spPr bwMode="auto">
          <a:xfrm>
            <a:off x="2414794" y="3123717"/>
            <a:ext cx="419100" cy="476250"/>
          </a:xfrm>
          <a:prstGeom prst="rect">
            <a:avLst/>
          </a:prstGeom>
          <a:noFill/>
        </p:spPr>
      </p:pic>
      <p:pic>
        <p:nvPicPr>
          <p:cNvPr id="16" name="Picture 2" descr="C:\Users\maisier\ownCloud\DANE\Pix\coche - transparent.png">
            <a:extLst>
              <a:ext uri="{FF2B5EF4-FFF2-40B4-BE49-F238E27FC236}">
                <a16:creationId xmlns:a16="http://schemas.microsoft.com/office/drawing/2014/main" id="{3A74BC09-773E-453B-A4FF-2B954074AA70}"/>
              </a:ext>
            </a:extLst>
          </p:cNvPr>
          <p:cNvPicPr>
            <a:picLocks noChangeAspect="1" noChangeArrowheads="1"/>
          </p:cNvPicPr>
          <p:nvPr/>
        </p:nvPicPr>
        <p:blipFill>
          <a:blip r:embed="rId3" cstate="print"/>
          <a:srcRect/>
          <a:stretch>
            <a:fillRect/>
          </a:stretch>
        </p:blipFill>
        <p:spPr bwMode="auto">
          <a:xfrm>
            <a:off x="2433392" y="3770048"/>
            <a:ext cx="419100" cy="476250"/>
          </a:xfrm>
          <a:prstGeom prst="rect">
            <a:avLst/>
          </a:prstGeom>
          <a:noFill/>
        </p:spPr>
      </p:pic>
      <p:pic>
        <p:nvPicPr>
          <p:cNvPr id="17" name="Picture 2" descr="C:\Users\maisier\ownCloud\DANE\Pix\coche - transparent.png">
            <a:extLst>
              <a:ext uri="{FF2B5EF4-FFF2-40B4-BE49-F238E27FC236}">
                <a16:creationId xmlns:a16="http://schemas.microsoft.com/office/drawing/2014/main" id="{C711738A-8DC2-4D17-B3F9-CF809072ECC0}"/>
              </a:ext>
            </a:extLst>
          </p:cNvPr>
          <p:cNvPicPr>
            <a:picLocks noChangeAspect="1" noChangeArrowheads="1"/>
          </p:cNvPicPr>
          <p:nvPr/>
        </p:nvPicPr>
        <p:blipFill>
          <a:blip r:embed="rId3" cstate="print"/>
          <a:srcRect/>
          <a:stretch>
            <a:fillRect/>
          </a:stretch>
        </p:blipFill>
        <p:spPr bwMode="auto">
          <a:xfrm>
            <a:off x="2429889" y="4416379"/>
            <a:ext cx="419100" cy="476250"/>
          </a:xfrm>
          <a:prstGeom prst="rect">
            <a:avLst/>
          </a:prstGeom>
          <a:noFill/>
        </p:spPr>
      </p:pic>
      <p:pic>
        <p:nvPicPr>
          <p:cNvPr id="18" name="Picture 2" descr="C:\Users\maisier\ownCloud\DANE\Pix\coche - transparent.png">
            <a:extLst>
              <a:ext uri="{FF2B5EF4-FFF2-40B4-BE49-F238E27FC236}">
                <a16:creationId xmlns:a16="http://schemas.microsoft.com/office/drawing/2014/main" id="{E9E6B05B-0438-4020-B81A-A274E75456DF}"/>
              </a:ext>
            </a:extLst>
          </p:cNvPr>
          <p:cNvPicPr>
            <a:picLocks noChangeAspect="1" noChangeArrowheads="1"/>
          </p:cNvPicPr>
          <p:nvPr/>
        </p:nvPicPr>
        <p:blipFill>
          <a:blip r:embed="rId3" cstate="print"/>
          <a:srcRect/>
          <a:stretch>
            <a:fillRect/>
          </a:stretch>
        </p:blipFill>
        <p:spPr bwMode="auto">
          <a:xfrm>
            <a:off x="5931988" y="3063352"/>
            <a:ext cx="419100" cy="476250"/>
          </a:xfrm>
          <a:prstGeom prst="rect">
            <a:avLst/>
          </a:prstGeom>
          <a:noFill/>
        </p:spPr>
      </p:pic>
      <p:pic>
        <p:nvPicPr>
          <p:cNvPr id="19" name="Picture 2" descr="C:\Users\maisier\ownCloud\DANE\Pix\coche - transparent.png">
            <a:extLst>
              <a:ext uri="{FF2B5EF4-FFF2-40B4-BE49-F238E27FC236}">
                <a16:creationId xmlns:a16="http://schemas.microsoft.com/office/drawing/2014/main" id="{74FE0BDB-9403-4DFF-8845-B87A00D7B468}"/>
              </a:ext>
            </a:extLst>
          </p:cNvPr>
          <p:cNvPicPr>
            <a:picLocks noChangeAspect="1" noChangeArrowheads="1"/>
          </p:cNvPicPr>
          <p:nvPr/>
        </p:nvPicPr>
        <p:blipFill>
          <a:blip r:embed="rId3" cstate="print"/>
          <a:srcRect/>
          <a:stretch>
            <a:fillRect/>
          </a:stretch>
        </p:blipFill>
        <p:spPr bwMode="auto">
          <a:xfrm>
            <a:off x="5931988" y="3928892"/>
            <a:ext cx="419100" cy="476250"/>
          </a:xfrm>
          <a:prstGeom prst="rect">
            <a:avLst/>
          </a:prstGeom>
          <a:noFill/>
        </p:spPr>
      </p:pic>
      <p:sp>
        <p:nvSpPr>
          <p:cNvPr id="5" name="ZoneTexte 4">
            <a:extLst>
              <a:ext uri="{FF2B5EF4-FFF2-40B4-BE49-F238E27FC236}">
                <a16:creationId xmlns:a16="http://schemas.microsoft.com/office/drawing/2014/main" id="{A94DB188-0D82-433D-8C8B-11871C19393A}"/>
              </a:ext>
            </a:extLst>
          </p:cNvPr>
          <p:cNvSpPr txBox="1"/>
          <p:nvPr/>
        </p:nvSpPr>
        <p:spPr>
          <a:xfrm>
            <a:off x="7018520" y="5164605"/>
            <a:ext cx="1941466" cy="369332"/>
          </a:xfrm>
          <a:prstGeom prst="rect">
            <a:avLst/>
          </a:prstGeom>
          <a:noFill/>
        </p:spPr>
        <p:txBody>
          <a:bodyPr wrap="square" rtlCol="0">
            <a:spAutoFit/>
          </a:bodyPr>
          <a:lstStyle/>
          <a:p>
            <a:r>
              <a:rPr lang="fr-FR" dirty="0">
                <a:solidFill>
                  <a:srgbClr val="FF0000"/>
                </a:solidFill>
              </a:rPr>
              <a:t>PARCOURSUP</a:t>
            </a:r>
          </a:p>
        </p:txBody>
      </p:sp>
      <p:sp>
        <p:nvSpPr>
          <p:cNvPr id="6" name="Flèche : droite 5">
            <a:extLst>
              <a:ext uri="{FF2B5EF4-FFF2-40B4-BE49-F238E27FC236}">
                <a16:creationId xmlns:a16="http://schemas.microsoft.com/office/drawing/2014/main" id="{8EBCE860-B5B8-4802-B158-2CD3DF585117}"/>
              </a:ext>
            </a:extLst>
          </p:cNvPr>
          <p:cNvSpPr/>
          <p:nvPr/>
        </p:nvSpPr>
        <p:spPr>
          <a:xfrm>
            <a:off x="6648353" y="5221960"/>
            <a:ext cx="343227" cy="254622"/>
          </a:xfrm>
          <a:prstGeom prst="rightArrow">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a:extLst>
              <a:ext uri="{FF2B5EF4-FFF2-40B4-BE49-F238E27FC236}">
                <a16:creationId xmlns:a16="http://schemas.microsoft.com/office/drawing/2014/main" id="{7EBC1A57-8E5C-B8DA-F28A-8F4166BF4ACA}"/>
              </a:ext>
            </a:extLst>
          </p:cNvPr>
          <p:cNvSpPr txBox="1"/>
          <p:nvPr/>
        </p:nvSpPr>
        <p:spPr>
          <a:xfrm>
            <a:off x="22066" y="6444044"/>
            <a:ext cx="661502" cy="369332"/>
          </a:xfrm>
          <a:prstGeom prst="rect">
            <a:avLst/>
          </a:prstGeom>
          <a:noFill/>
        </p:spPr>
        <p:txBody>
          <a:bodyPr wrap="square" rtlCol="0">
            <a:spAutoFit/>
          </a:bodyPr>
          <a:lstStyle/>
          <a:p>
            <a:r>
              <a:rPr lang="fr-FR" dirty="0"/>
              <a:t>4-12</a:t>
            </a:r>
          </a:p>
        </p:txBody>
      </p:sp>
    </p:spTree>
    <p:extLst>
      <p:ext uri="{BB962C8B-B14F-4D97-AF65-F5344CB8AC3E}">
        <p14:creationId xmlns:p14="http://schemas.microsoft.com/office/powerpoint/2010/main" val="3223324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344" name="CustomShape 1"/>
          <p:cNvSpPr/>
          <p:nvPr/>
        </p:nvSpPr>
        <p:spPr>
          <a:xfrm>
            <a:off x="1763688" y="692696"/>
            <a:ext cx="6609288" cy="63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3800" spc="-1" dirty="0">
                <a:solidFill>
                  <a:srgbClr val="0092E2"/>
                </a:solidFill>
                <a:latin typeface="Raleway"/>
                <a:ea typeface="DejaVu Sans"/>
              </a:rPr>
              <a:t>P</a:t>
            </a:r>
            <a:r>
              <a:rPr lang="fr-FR" sz="3800" b="0" strike="noStrike" spc="-1" dirty="0">
                <a:solidFill>
                  <a:srgbClr val="0092E2"/>
                </a:solidFill>
                <a:latin typeface="Raleway"/>
                <a:ea typeface="DejaVu Sans"/>
              </a:rPr>
              <a:t>résentation de </a:t>
            </a:r>
            <a:r>
              <a:rPr lang="fr-FR" sz="3800" b="0" strike="noStrike" spc="-1" dirty="0" err="1">
                <a:solidFill>
                  <a:srgbClr val="0092E2"/>
                </a:solidFill>
                <a:latin typeface="Raleway"/>
                <a:ea typeface="DejaVu Sans"/>
              </a:rPr>
              <a:t>Pix</a:t>
            </a:r>
            <a:endParaRPr lang="fr-FR" sz="3800" b="0" strike="noStrike" spc="-1" dirty="0">
              <a:latin typeface="Arial"/>
            </a:endParaRPr>
          </a:p>
        </p:txBody>
      </p:sp>
      <p:sp>
        <p:nvSpPr>
          <p:cNvPr id="345" name="CustomShape 2"/>
          <p:cNvSpPr/>
          <p:nvPr/>
        </p:nvSpPr>
        <p:spPr>
          <a:xfrm>
            <a:off x="1438200" y="457200"/>
            <a:ext cx="67320" cy="1003680"/>
          </a:xfrm>
          <a:prstGeom prst="rect">
            <a:avLst/>
          </a:prstGeom>
          <a:solidFill>
            <a:srgbClr val="660090"/>
          </a:solidFill>
          <a:ln>
            <a:noFill/>
          </a:ln>
        </p:spPr>
        <p:style>
          <a:lnRef idx="0">
            <a:scrgbClr r="0" g="0" b="0"/>
          </a:lnRef>
          <a:fillRef idx="0">
            <a:scrgbClr r="0" g="0" b="0"/>
          </a:fillRef>
          <a:effectRef idx="0">
            <a:scrgbClr r="0" g="0" b="0"/>
          </a:effectRef>
          <a:fontRef idx="minor"/>
        </p:style>
      </p:sp>
      <p:sp>
        <p:nvSpPr>
          <p:cNvPr id="351" name="CustomShape 5"/>
          <p:cNvSpPr/>
          <p:nvPr/>
        </p:nvSpPr>
        <p:spPr>
          <a:xfrm>
            <a:off x="4440240" y="3246480"/>
            <a:ext cx="1676880" cy="13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0" strike="noStrike" spc="-1">
                <a:solidFill>
                  <a:srgbClr val="000000"/>
                </a:solidFill>
                <a:latin typeface="Arial"/>
                <a:ea typeface="DejaVu Sans"/>
              </a:rPr>
              <a:t> </a:t>
            </a:r>
            <a:endParaRPr lang="fr-FR" sz="1800" b="0" strike="noStrike" spc="-1">
              <a:latin typeface="Arial"/>
            </a:endParaRPr>
          </a:p>
        </p:txBody>
      </p:sp>
      <p:pic>
        <p:nvPicPr>
          <p:cNvPr id="11" name="Picture 2" descr="C:\Users\maisier\ownCloud\DANE\Pix\pix-logo.png"/>
          <p:cNvPicPr>
            <a:picLocks noChangeAspect="1" noChangeArrowheads="1"/>
          </p:cNvPicPr>
          <p:nvPr/>
        </p:nvPicPr>
        <p:blipFill>
          <a:blip r:embed="rId4" cstate="print"/>
          <a:srcRect/>
          <a:stretch>
            <a:fillRect/>
          </a:stretch>
        </p:blipFill>
        <p:spPr bwMode="auto">
          <a:xfrm>
            <a:off x="357158" y="571480"/>
            <a:ext cx="1032425" cy="779457"/>
          </a:xfrm>
          <a:prstGeom prst="rect">
            <a:avLst/>
          </a:prstGeom>
          <a:noFill/>
        </p:spPr>
      </p:pic>
      <p:sp>
        <p:nvSpPr>
          <p:cNvPr id="13" name="CustomShape 5"/>
          <p:cNvSpPr/>
          <p:nvPr/>
        </p:nvSpPr>
        <p:spPr>
          <a:xfrm>
            <a:off x="684360" y="1700280"/>
            <a:ext cx="7809480" cy="58571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400" b="0" strike="noStrike" spc="-1" dirty="0">
                <a:solidFill>
                  <a:srgbClr val="000000"/>
                </a:solidFill>
                <a:latin typeface="Raleway"/>
                <a:ea typeface="DejaVu Sans"/>
              </a:rPr>
              <a:t>C’est une plateforme en ligne </a:t>
            </a:r>
            <a:r>
              <a:rPr lang="fr-FR" sz="2400" b="1" strike="noStrike" spc="-1" dirty="0">
                <a:solidFill>
                  <a:srgbClr val="000000"/>
                </a:solidFill>
                <a:latin typeface="Raleway"/>
                <a:ea typeface="DejaVu Sans"/>
              </a:rPr>
              <a:t>LIBRE</a:t>
            </a:r>
            <a:r>
              <a:rPr lang="fr-FR" sz="2400" b="0" strike="noStrike" spc="-1" dirty="0">
                <a:solidFill>
                  <a:srgbClr val="000000"/>
                </a:solidFill>
                <a:latin typeface="Raleway"/>
                <a:ea typeface="DejaVu Sans"/>
              </a:rPr>
              <a:t>, </a:t>
            </a:r>
            <a:r>
              <a:rPr lang="fr-FR" sz="2400" b="1" strike="noStrike" spc="-1" dirty="0">
                <a:solidFill>
                  <a:srgbClr val="000000"/>
                </a:solidFill>
                <a:latin typeface="Raleway"/>
                <a:ea typeface="DejaVu Sans"/>
              </a:rPr>
              <a:t>GRATUITE</a:t>
            </a:r>
            <a:r>
              <a:rPr lang="fr-FR" sz="2400" b="0" strike="noStrike" spc="-1" dirty="0">
                <a:solidFill>
                  <a:srgbClr val="000000"/>
                </a:solidFill>
                <a:latin typeface="Raleway"/>
                <a:ea typeface="DejaVu Sans"/>
              </a:rPr>
              <a:t>, pour </a:t>
            </a:r>
            <a:r>
              <a:rPr lang="fr-FR" sz="2400" b="1" strike="noStrike" spc="-1" dirty="0">
                <a:solidFill>
                  <a:srgbClr val="000000"/>
                </a:solidFill>
                <a:latin typeface="Raleway"/>
                <a:ea typeface="DejaVu Sans"/>
              </a:rPr>
              <a:t>TOUS</a:t>
            </a:r>
            <a:r>
              <a:rPr lang="fr-FR" sz="2400" b="0" strike="noStrike" spc="-1" dirty="0">
                <a:solidFill>
                  <a:srgbClr val="000000"/>
                </a:solidFill>
                <a:latin typeface="Raleway"/>
                <a:ea typeface="DejaVu Sans"/>
              </a:rPr>
              <a:t>.</a:t>
            </a:r>
            <a:endParaRPr lang="fr-FR" sz="2400" b="0" strike="noStrike" spc="-1" dirty="0">
              <a:latin typeface="Arial"/>
            </a:endParaRPr>
          </a:p>
          <a:p>
            <a:pPr algn="just">
              <a:lnSpc>
                <a:spcPct val="100000"/>
              </a:lnSpc>
            </a:pPr>
            <a:endParaRPr lang="fr-FR" sz="2400" b="0" strike="noStrike" spc="-1" dirty="0">
              <a:latin typeface="Arial"/>
            </a:endParaRPr>
          </a:p>
          <a:p>
            <a:pPr algn="just">
              <a:lnSpc>
                <a:spcPct val="100000"/>
              </a:lnSpc>
            </a:pPr>
            <a:endParaRPr lang="fr-FR" sz="2400" b="0" strike="noStrike" spc="-1" dirty="0">
              <a:latin typeface="Arial"/>
            </a:endParaRPr>
          </a:p>
          <a:p>
            <a:pPr algn="just">
              <a:lnSpc>
                <a:spcPct val="100000"/>
              </a:lnSpc>
            </a:pPr>
            <a:endParaRPr lang="fr-FR" sz="2400" b="0" strike="noStrike" spc="-1" dirty="0">
              <a:latin typeface="Arial"/>
            </a:endParaRPr>
          </a:p>
          <a:p>
            <a:pPr algn="just">
              <a:lnSpc>
                <a:spcPct val="100000"/>
              </a:lnSpc>
            </a:pPr>
            <a:endParaRPr lang="fr-FR" sz="2400" b="0" strike="noStrike" spc="-1" dirty="0">
              <a:latin typeface="Arial"/>
            </a:endParaRPr>
          </a:p>
          <a:p>
            <a:pPr algn="just">
              <a:lnSpc>
                <a:spcPct val="100000"/>
              </a:lnSpc>
            </a:pPr>
            <a:endParaRPr lang="fr-FR" sz="2400" b="0" strike="noStrike" spc="-1" dirty="0">
              <a:latin typeface="Arial"/>
            </a:endParaRPr>
          </a:p>
        </p:txBody>
      </p:sp>
      <p:sp>
        <p:nvSpPr>
          <p:cNvPr id="14" name="CustomShape 5"/>
          <p:cNvSpPr/>
          <p:nvPr/>
        </p:nvSpPr>
        <p:spPr>
          <a:xfrm>
            <a:off x="1907704" y="2702872"/>
            <a:ext cx="7809480" cy="31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400" b="0" strike="noStrike" spc="-1" dirty="0">
                <a:solidFill>
                  <a:srgbClr val="000000"/>
                </a:solidFill>
                <a:latin typeface="Raleway"/>
                <a:ea typeface="DejaVu Sans"/>
              </a:rPr>
              <a:t>Collégiens et lycéens</a:t>
            </a:r>
          </a:p>
          <a:p>
            <a:pPr>
              <a:lnSpc>
                <a:spcPct val="100000"/>
              </a:lnSpc>
            </a:pPr>
            <a:endParaRPr lang="fr-FR" sz="2400" spc="-1" dirty="0">
              <a:solidFill>
                <a:srgbClr val="000000"/>
              </a:solidFill>
              <a:latin typeface="Raleway"/>
              <a:ea typeface="DejaVu Sans"/>
            </a:endParaRPr>
          </a:p>
          <a:p>
            <a:pPr>
              <a:lnSpc>
                <a:spcPct val="100000"/>
              </a:lnSpc>
            </a:pPr>
            <a:r>
              <a:rPr lang="fr-FR" sz="2400" b="0" strike="noStrike" spc="-1" dirty="0">
                <a:solidFill>
                  <a:srgbClr val="000000"/>
                </a:solidFill>
                <a:latin typeface="Raleway"/>
                <a:ea typeface="DejaVu Sans"/>
              </a:rPr>
              <a:t>Etudiants</a:t>
            </a:r>
          </a:p>
          <a:p>
            <a:pPr>
              <a:lnSpc>
                <a:spcPct val="100000"/>
              </a:lnSpc>
            </a:pPr>
            <a:endParaRPr lang="fr-FR" sz="2400" spc="-1" dirty="0">
              <a:solidFill>
                <a:srgbClr val="000000"/>
              </a:solidFill>
              <a:latin typeface="Raleway"/>
              <a:ea typeface="DejaVu Sans"/>
            </a:endParaRPr>
          </a:p>
          <a:p>
            <a:pPr>
              <a:lnSpc>
                <a:spcPct val="100000"/>
              </a:lnSpc>
            </a:pPr>
            <a:r>
              <a:rPr lang="fr-FR" sz="2400" b="0" strike="noStrike" spc="-1" dirty="0">
                <a:solidFill>
                  <a:srgbClr val="000000"/>
                </a:solidFill>
                <a:latin typeface="Raleway"/>
                <a:ea typeface="DejaVu Sans"/>
              </a:rPr>
              <a:t>Professionnels</a:t>
            </a:r>
          </a:p>
          <a:p>
            <a:pPr>
              <a:lnSpc>
                <a:spcPct val="100000"/>
              </a:lnSpc>
            </a:pPr>
            <a:endParaRPr lang="fr-FR" sz="2400" spc="-1" dirty="0">
              <a:solidFill>
                <a:srgbClr val="000000"/>
              </a:solidFill>
              <a:latin typeface="Raleway"/>
              <a:ea typeface="DejaVu Sans"/>
            </a:endParaRPr>
          </a:p>
          <a:p>
            <a:pPr>
              <a:lnSpc>
                <a:spcPct val="100000"/>
              </a:lnSpc>
            </a:pPr>
            <a:r>
              <a:rPr lang="fr-FR" sz="2400" b="0" strike="noStrike" spc="-1" dirty="0">
                <a:solidFill>
                  <a:srgbClr val="000000"/>
                </a:solidFill>
                <a:latin typeface="Raleway"/>
                <a:ea typeface="DejaVu Sans"/>
              </a:rPr>
              <a:t>Citoyens</a:t>
            </a:r>
            <a:endParaRPr lang="fr-FR" sz="2400" b="0" strike="noStrike" spc="-1" dirty="0">
              <a:latin typeface="Arial"/>
            </a:endParaRPr>
          </a:p>
          <a:p>
            <a:pPr algn="just">
              <a:lnSpc>
                <a:spcPct val="100000"/>
              </a:lnSpc>
            </a:pPr>
            <a:endParaRPr lang="fr-FR" sz="2400" b="0" strike="noStrike" spc="-1" dirty="0">
              <a:latin typeface="Arial"/>
            </a:endParaRPr>
          </a:p>
          <a:p>
            <a:pPr algn="just">
              <a:lnSpc>
                <a:spcPct val="100000"/>
              </a:lnSpc>
            </a:pPr>
            <a:endParaRPr lang="fr-FR" sz="2400" b="0" strike="noStrike" spc="-1" dirty="0">
              <a:latin typeface="Arial"/>
            </a:endParaRPr>
          </a:p>
          <a:p>
            <a:pPr algn="just">
              <a:lnSpc>
                <a:spcPct val="100000"/>
              </a:lnSpc>
            </a:pPr>
            <a:endParaRPr lang="fr-FR" sz="2400" b="0" strike="noStrike" spc="-1" dirty="0">
              <a:latin typeface="Arial"/>
            </a:endParaRPr>
          </a:p>
          <a:p>
            <a:pPr algn="just">
              <a:lnSpc>
                <a:spcPct val="100000"/>
              </a:lnSpc>
            </a:pPr>
            <a:endParaRPr lang="fr-FR" sz="2400" b="0" strike="noStrike" spc="-1" dirty="0">
              <a:latin typeface="Arial"/>
            </a:endParaRPr>
          </a:p>
          <a:p>
            <a:pPr algn="just">
              <a:lnSpc>
                <a:spcPct val="100000"/>
              </a:lnSpc>
            </a:pPr>
            <a:endParaRPr lang="fr-FR" sz="2400" b="0" strike="noStrike" spc="-1" dirty="0">
              <a:latin typeface="Arial"/>
            </a:endParaRPr>
          </a:p>
        </p:txBody>
      </p:sp>
      <p:pic>
        <p:nvPicPr>
          <p:cNvPr id="6146" name="Picture 2" descr="C:\Users\maisier\ownCloud\DANE\Pix\coche - transparent.png"/>
          <p:cNvPicPr>
            <a:picLocks noChangeAspect="1" noChangeArrowheads="1"/>
          </p:cNvPicPr>
          <p:nvPr/>
        </p:nvPicPr>
        <p:blipFill>
          <a:blip r:embed="rId5" cstate="print"/>
          <a:srcRect/>
          <a:stretch>
            <a:fillRect/>
          </a:stretch>
        </p:blipFill>
        <p:spPr bwMode="auto">
          <a:xfrm>
            <a:off x="1302384" y="2705164"/>
            <a:ext cx="419100" cy="476250"/>
          </a:xfrm>
          <a:prstGeom prst="rect">
            <a:avLst/>
          </a:prstGeom>
          <a:noFill/>
        </p:spPr>
      </p:pic>
      <p:pic>
        <p:nvPicPr>
          <p:cNvPr id="15" name="Picture 2" descr="C:\Users\maisier\ownCloud\DANE\Pix\coche - transparent.png"/>
          <p:cNvPicPr>
            <a:picLocks noChangeAspect="1" noChangeArrowheads="1"/>
          </p:cNvPicPr>
          <p:nvPr/>
        </p:nvPicPr>
        <p:blipFill>
          <a:blip r:embed="rId5" cstate="print"/>
          <a:srcRect/>
          <a:stretch>
            <a:fillRect/>
          </a:stretch>
        </p:blipFill>
        <p:spPr bwMode="auto">
          <a:xfrm>
            <a:off x="1302384" y="3467166"/>
            <a:ext cx="419100" cy="476250"/>
          </a:xfrm>
          <a:prstGeom prst="rect">
            <a:avLst/>
          </a:prstGeom>
          <a:noFill/>
        </p:spPr>
      </p:pic>
      <p:pic>
        <p:nvPicPr>
          <p:cNvPr id="16" name="Picture 2" descr="C:\Users\maisier\ownCloud\DANE\Pix\coche - transparent.png"/>
          <p:cNvPicPr>
            <a:picLocks noChangeAspect="1" noChangeArrowheads="1"/>
          </p:cNvPicPr>
          <p:nvPr/>
        </p:nvPicPr>
        <p:blipFill>
          <a:blip r:embed="rId5" cstate="print"/>
          <a:srcRect/>
          <a:stretch>
            <a:fillRect/>
          </a:stretch>
        </p:blipFill>
        <p:spPr bwMode="auto">
          <a:xfrm>
            <a:off x="1302384" y="4117487"/>
            <a:ext cx="419100" cy="476250"/>
          </a:xfrm>
          <a:prstGeom prst="rect">
            <a:avLst/>
          </a:prstGeom>
          <a:noFill/>
        </p:spPr>
      </p:pic>
      <p:pic>
        <p:nvPicPr>
          <p:cNvPr id="17" name="Picture 2" descr="C:\Users\maisier\ownCloud\DANE\Pix\coche - transparent.png"/>
          <p:cNvPicPr>
            <a:picLocks noChangeAspect="1" noChangeArrowheads="1"/>
          </p:cNvPicPr>
          <p:nvPr/>
        </p:nvPicPr>
        <p:blipFill>
          <a:blip r:embed="rId5" cstate="print"/>
          <a:srcRect/>
          <a:stretch>
            <a:fillRect/>
          </a:stretch>
        </p:blipFill>
        <p:spPr bwMode="auto">
          <a:xfrm>
            <a:off x="1295970" y="4858497"/>
            <a:ext cx="419100" cy="476250"/>
          </a:xfrm>
          <a:prstGeom prst="rect">
            <a:avLst/>
          </a:prstGeom>
          <a:noFill/>
        </p:spPr>
      </p:pic>
      <p:sp>
        <p:nvSpPr>
          <p:cNvPr id="12" name="ZoneTexte 11">
            <a:extLst>
              <a:ext uri="{FF2B5EF4-FFF2-40B4-BE49-F238E27FC236}">
                <a16:creationId xmlns:a16="http://schemas.microsoft.com/office/drawing/2014/main" id="{7F6DDBC1-F3C9-53EE-8A45-492A4B0F9BBA}"/>
              </a:ext>
            </a:extLst>
          </p:cNvPr>
          <p:cNvSpPr txBox="1"/>
          <p:nvPr/>
        </p:nvSpPr>
        <p:spPr>
          <a:xfrm>
            <a:off x="22066" y="6444044"/>
            <a:ext cx="661502" cy="369332"/>
          </a:xfrm>
          <a:prstGeom prst="rect">
            <a:avLst/>
          </a:prstGeom>
          <a:noFill/>
        </p:spPr>
        <p:txBody>
          <a:bodyPr wrap="square" rtlCol="0">
            <a:spAutoFit/>
          </a:bodyPr>
          <a:lstStyle/>
          <a:p>
            <a:r>
              <a:rPr lang="fr-FR" dirty="0"/>
              <a:t>1-12</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 name="CustomShape 1"/>
          <p:cNvSpPr/>
          <p:nvPr/>
        </p:nvSpPr>
        <p:spPr>
          <a:xfrm>
            <a:off x="1432080" y="457200"/>
            <a:ext cx="11520" cy="129600"/>
          </a:xfrm>
          <a:prstGeom prst="rect">
            <a:avLst/>
          </a:prstGeom>
          <a:solidFill>
            <a:srgbClr val="660090"/>
          </a:solidFill>
          <a:ln w="12600">
            <a:noFill/>
          </a:ln>
        </p:spPr>
        <p:style>
          <a:lnRef idx="0">
            <a:scrgbClr r="0" g="0" b="0"/>
          </a:lnRef>
          <a:fillRef idx="0">
            <a:scrgbClr r="0" g="0" b="0"/>
          </a:fillRef>
          <a:effectRef idx="0">
            <a:scrgbClr r="0" g="0" b="0"/>
          </a:effectRef>
          <a:fontRef idx="minor"/>
        </p:style>
      </p:sp>
      <p:sp>
        <p:nvSpPr>
          <p:cNvPr id="649" name="CustomShape 2"/>
          <p:cNvSpPr/>
          <p:nvPr/>
        </p:nvSpPr>
        <p:spPr>
          <a:xfrm>
            <a:off x="1610640" y="620688"/>
            <a:ext cx="7173000" cy="57564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1" normalizeH="0" baseline="0" noProof="0" dirty="0">
                <a:ln>
                  <a:noFill/>
                </a:ln>
                <a:solidFill>
                  <a:srgbClr val="3C68FF"/>
                </a:solidFill>
                <a:effectLst/>
                <a:uLnTx/>
                <a:uFillTx/>
                <a:latin typeface="Raleway"/>
                <a:ea typeface="DejaVu Sans"/>
                <a:cs typeface="DejaVu Sans"/>
              </a:rPr>
              <a:t>Etape 1 : un parcours de rentrée</a:t>
            </a:r>
            <a:r>
              <a:rPr lang="fr-FR" sz="2400" b="1" spc="-1" dirty="0">
                <a:solidFill>
                  <a:srgbClr val="3C68FF"/>
                </a:solidFill>
                <a:latin typeface="Raleway"/>
                <a:ea typeface="DejaVu Sans"/>
                <a:cs typeface="DejaVu Sans"/>
              </a:rPr>
              <a:t>, pourquoi</a:t>
            </a:r>
            <a:r>
              <a:rPr kumimoji="0" lang="fr-FR" sz="2400" b="1" i="0" u="none" strike="noStrike" kern="1200" cap="none" spc="-1" normalizeH="0" baseline="0" noProof="0" dirty="0">
                <a:ln>
                  <a:noFill/>
                </a:ln>
                <a:solidFill>
                  <a:srgbClr val="3C68FF"/>
                </a:solidFill>
                <a:effectLst/>
                <a:uLnTx/>
                <a:uFillTx/>
                <a:latin typeface="Raleway"/>
                <a:ea typeface="DejaVu Sans"/>
                <a:cs typeface="DejaVu Sans"/>
              </a:rPr>
              <a:t> ?</a:t>
            </a:r>
            <a:endParaRPr kumimoji="0" lang="fr-FR" sz="24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651" name="CustomShape 3"/>
          <p:cNvSpPr/>
          <p:nvPr/>
        </p:nvSpPr>
        <p:spPr>
          <a:xfrm>
            <a:off x="1417680" y="457920"/>
            <a:ext cx="67320" cy="1003680"/>
          </a:xfrm>
          <a:prstGeom prst="rect">
            <a:avLst/>
          </a:prstGeom>
          <a:solidFill>
            <a:srgbClr val="660090"/>
          </a:solidFill>
          <a:ln>
            <a:noFill/>
          </a:ln>
        </p:spPr>
        <p:style>
          <a:lnRef idx="0">
            <a:scrgbClr r="0" g="0" b="0"/>
          </a:lnRef>
          <a:fillRef idx="0">
            <a:scrgbClr r="0" g="0" b="0"/>
          </a:fillRef>
          <a:effectRef idx="0">
            <a:scrgbClr r="0" g="0" b="0"/>
          </a:effectRef>
          <a:fontRef idx="minor"/>
        </p:style>
      </p:sp>
      <p:pic>
        <p:nvPicPr>
          <p:cNvPr id="10" name="Picture 2" descr="C:\Users\maisier\ownCloud\DANE\Pix\pix-logo.png"/>
          <p:cNvPicPr>
            <a:picLocks noChangeAspect="1" noChangeArrowheads="1"/>
          </p:cNvPicPr>
          <p:nvPr/>
        </p:nvPicPr>
        <p:blipFill>
          <a:blip r:embed="rId2" cstate="print"/>
          <a:srcRect/>
          <a:stretch>
            <a:fillRect/>
          </a:stretch>
        </p:blipFill>
        <p:spPr bwMode="auto">
          <a:xfrm>
            <a:off x="357158" y="571480"/>
            <a:ext cx="1032425" cy="779457"/>
          </a:xfrm>
          <a:prstGeom prst="rect">
            <a:avLst/>
          </a:prstGeom>
          <a:noFill/>
        </p:spPr>
      </p:pic>
      <p:pic>
        <p:nvPicPr>
          <p:cNvPr id="19" name="Picture 2" descr="C:\Users\maisier\ownCloud\DANE\Pix\coche - transparent.png">
            <a:extLst>
              <a:ext uri="{FF2B5EF4-FFF2-40B4-BE49-F238E27FC236}">
                <a16:creationId xmlns:a16="http://schemas.microsoft.com/office/drawing/2014/main" id="{74FE0BDB-9403-4DFF-8845-B87A00D7B468}"/>
              </a:ext>
            </a:extLst>
          </p:cNvPr>
          <p:cNvPicPr>
            <a:picLocks noChangeAspect="1" noChangeArrowheads="1"/>
          </p:cNvPicPr>
          <p:nvPr/>
        </p:nvPicPr>
        <p:blipFill>
          <a:blip r:embed="rId3" cstate="print"/>
          <a:srcRect/>
          <a:stretch>
            <a:fillRect/>
          </a:stretch>
        </p:blipFill>
        <p:spPr bwMode="auto">
          <a:xfrm>
            <a:off x="327710" y="1461600"/>
            <a:ext cx="419100" cy="476250"/>
          </a:xfrm>
          <a:prstGeom prst="rect">
            <a:avLst/>
          </a:prstGeom>
          <a:noFill/>
        </p:spPr>
      </p:pic>
      <p:sp>
        <p:nvSpPr>
          <p:cNvPr id="7" name="ZoneTexte 6">
            <a:extLst>
              <a:ext uri="{FF2B5EF4-FFF2-40B4-BE49-F238E27FC236}">
                <a16:creationId xmlns:a16="http://schemas.microsoft.com/office/drawing/2014/main" id="{871202EA-1455-48F2-BE28-AEB2AC69636D}"/>
              </a:ext>
            </a:extLst>
          </p:cNvPr>
          <p:cNvSpPr txBox="1"/>
          <p:nvPr/>
        </p:nvSpPr>
        <p:spPr>
          <a:xfrm>
            <a:off x="746810" y="1297498"/>
            <a:ext cx="8113998" cy="4939814"/>
          </a:xfrm>
          <a:prstGeom prst="rect">
            <a:avLst/>
          </a:prstGeom>
          <a:noFill/>
        </p:spPr>
        <p:txBody>
          <a:bodyPr wrap="square" rtlCol="0">
            <a:spAutoFit/>
          </a:bodyPr>
          <a:lstStyle/>
          <a:p>
            <a:endParaRPr lang="fr-FR" dirty="0"/>
          </a:p>
          <a:p>
            <a:r>
              <a:rPr lang="fr-FR" dirty="0"/>
              <a:t>Premier test </a:t>
            </a:r>
            <a:r>
              <a:rPr lang="fr-FR" dirty="0" err="1"/>
              <a:t>Pix</a:t>
            </a:r>
            <a:r>
              <a:rPr lang="fr-FR" dirty="0"/>
              <a:t> adapté à chaque niveau d’enseignement.</a:t>
            </a:r>
          </a:p>
          <a:p>
            <a:endParaRPr lang="fr-FR" dirty="0"/>
          </a:p>
          <a:p>
            <a:pPr>
              <a:lnSpc>
                <a:spcPct val="150000"/>
              </a:lnSpc>
            </a:pPr>
            <a:r>
              <a:rPr lang="fr-FR" dirty="0"/>
              <a:t>Parcours multi-compétences permettant :</a:t>
            </a:r>
          </a:p>
          <a:p>
            <a:pPr lvl="1"/>
            <a:r>
              <a:rPr lang="fr-FR" dirty="0"/>
              <a:t>- de relier le compte de l’élève à la plateforme </a:t>
            </a:r>
            <a:r>
              <a:rPr lang="fr-FR" dirty="0" err="1"/>
              <a:t>Pix</a:t>
            </a:r>
            <a:r>
              <a:rPr lang="fr-FR" dirty="0"/>
              <a:t> orga de l’établissement</a:t>
            </a:r>
          </a:p>
          <a:p>
            <a:pPr lvl="1"/>
            <a:endParaRPr lang="fr-FR" dirty="0"/>
          </a:p>
          <a:p>
            <a:pPr lvl="1"/>
            <a:r>
              <a:rPr lang="fr-FR" dirty="0"/>
              <a:t>- d’avoir un premier aperçu des compétences numériques des élèves</a:t>
            </a:r>
          </a:p>
          <a:p>
            <a:pPr lvl="1">
              <a:lnSpc>
                <a:spcPct val="200000"/>
              </a:lnSpc>
            </a:pPr>
            <a:r>
              <a:rPr lang="fr-FR" dirty="0"/>
              <a:t>- d’obtenir le niveau minimal nécessaire pour la certification </a:t>
            </a:r>
            <a:r>
              <a:rPr lang="fr-FR" dirty="0" err="1"/>
              <a:t>Pix</a:t>
            </a:r>
            <a:endParaRPr lang="fr-FR" dirty="0"/>
          </a:p>
          <a:p>
            <a:pPr lvl="1"/>
            <a:endParaRPr lang="fr-FR" dirty="0"/>
          </a:p>
          <a:p>
            <a:r>
              <a:rPr lang="fr-FR" dirty="0"/>
              <a:t>A l’aide des résultats, l’équipe pédagogique identifie les besoins de formation à l'échelle individuelle et collective 	</a:t>
            </a:r>
          </a:p>
          <a:p>
            <a:pPr>
              <a:lnSpc>
                <a:spcPct val="150000"/>
              </a:lnSpc>
            </a:pPr>
            <a:r>
              <a:rPr lang="fr-FR" dirty="0"/>
              <a:t>			Proposition de parcours </a:t>
            </a:r>
            <a:r>
              <a:rPr lang="fr-FR" dirty="0" err="1"/>
              <a:t>Pix</a:t>
            </a:r>
            <a:r>
              <a:rPr lang="fr-FR" dirty="0"/>
              <a:t> adaptés</a:t>
            </a:r>
          </a:p>
          <a:p>
            <a:pPr>
              <a:lnSpc>
                <a:spcPct val="150000"/>
              </a:lnSpc>
            </a:pPr>
            <a:r>
              <a:rPr lang="fr-FR" dirty="0"/>
              <a:t>Durée approximative :</a:t>
            </a:r>
          </a:p>
          <a:p>
            <a:pPr marL="742950" lvl="1" indent="-285750">
              <a:buFontTx/>
              <a:buChar char="-"/>
            </a:pPr>
            <a:r>
              <a:rPr lang="fr-FR" dirty="0"/>
              <a:t>Collège : 20 min pour les 5</a:t>
            </a:r>
            <a:r>
              <a:rPr lang="fr-FR" baseline="30000" dirty="0"/>
              <a:t>e</a:t>
            </a:r>
            <a:r>
              <a:rPr lang="fr-FR" dirty="0"/>
              <a:t> / 45min-1h pour les 4</a:t>
            </a:r>
            <a:r>
              <a:rPr lang="fr-FR" baseline="30000" dirty="0"/>
              <a:t>e</a:t>
            </a:r>
            <a:r>
              <a:rPr lang="fr-FR" dirty="0"/>
              <a:t>/3</a:t>
            </a:r>
            <a:r>
              <a:rPr lang="fr-FR" baseline="30000" dirty="0"/>
              <a:t>e</a:t>
            </a:r>
            <a:endParaRPr lang="fr-FR" dirty="0"/>
          </a:p>
          <a:p>
            <a:pPr marL="742950" lvl="1" indent="-285750">
              <a:buFontTx/>
              <a:buChar char="-"/>
            </a:pPr>
            <a:r>
              <a:rPr lang="fr-FR" dirty="0"/>
              <a:t>Lycée : 1h</a:t>
            </a:r>
          </a:p>
        </p:txBody>
      </p:sp>
      <p:sp>
        <p:nvSpPr>
          <p:cNvPr id="23" name="Flèche : droite 22">
            <a:extLst>
              <a:ext uri="{FF2B5EF4-FFF2-40B4-BE49-F238E27FC236}">
                <a16:creationId xmlns:a16="http://schemas.microsoft.com/office/drawing/2014/main" id="{464A23A2-294D-4733-9DF9-A3BF4E24076F}"/>
              </a:ext>
            </a:extLst>
          </p:cNvPr>
          <p:cNvSpPr/>
          <p:nvPr/>
        </p:nvSpPr>
        <p:spPr>
          <a:xfrm>
            <a:off x="3059832" y="4907018"/>
            <a:ext cx="343227" cy="254622"/>
          </a:xfrm>
          <a:prstGeom prst="rightArrow">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5" name="Picture 2" descr="C:\Users\maisier\ownCloud\DANE\Pix\coche - transparent.png">
            <a:extLst>
              <a:ext uri="{FF2B5EF4-FFF2-40B4-BE49-F238E27FC236}">
                <a16:creationId xmlns:a16="http://schemas.microsoft.com/office/drawing/2014/main" id="{082181DF-1FD7-41D1-868F-88B0AC1C56D0}"/>
              </a:ext>
            </a:extLst>
          </p:cNvPr>
          <p:cNvPicPr>
            <a:picLocks noChangeAspect="1" noChangeArrowheads="1"/>
          </p:cNvPicPr>
          <p:nvPr/>
        </p:nvPicPr>
        <p:blipFill>
          <a:blip r:embed="rId3" cstate="print"/>
          <a:srcRect/>
          <a:stretch>
            <a:fillRect/>
          </a:stretch>
        </p:blipFill>
        <p:spPr bwMode="auto">
          <a:xfrm>
            <a:off x="327710" y="2076955"/>
            <a:ext cx="419100" cy="476250"/>
          </a:xfrm>
          <a:prstGeom prst="rect">
            <a:avLst/>
          </a:prstGeom>
          <a:noFill/>
        </p:spPr>
      </p:pic>
      <p:pic>
        <p:nvPicPr>
          <p:cNvPr id="26" name="Picture 2" descr="C:\Users\maisier\ownCloud\DANE\Pix\coche - transparent.png">
            <a:extLst>
              <a:ext uri="{FF2B5EF4-FFF2-40B4-BE49-F238E27FC236}">
                <a16:creationId xmlns:a16="http://schemas.microsoft.com/office/drawing/2014/main" id="{92B05A38-2856-4CBB-83DE-2E57DC1635CD}"/>
              </a:ext>
            </a:extLst>
          </p:cNvPr>
          <p:cNvPicPr>
            <a:picLocks noChangeAspect="1" noChangeArrowheads="1"/>
          </p:cNvPicPr>
          <p:nvPr/>
        </p:nvPicPr>
        <p:blipFill>
          <a:blip r:embed="rId3" cstate="print"/>
          <a:srcRect/>
          <a:stretch>
            <a:fillRect/>
          </a:stretch>
        </p:blipFill>
        <p:spPr bwMode="auto">
          <a:xfrm>
            <a:off x="342434" y="4140641"/>
            <a:ext cx="419100" cy="476250"/>
          </a:xfrm>
          <a:prstGeom prst="rect">
            <a:avLst/>
          </a:prstGeom>
          <a:noFill/>
        </p:spPr>
      </p:pic>
      <p:pic>
        <p:nvPicPr>
          <p:cNvPr id="27" name="Picture 2" descr="C:\Users\maisier\ownCloud\DANE\Pix\coche - transparent.png">
            <a:extLst>
              <a:ext uri="{FF2B5EF4-FFF2-40B4-BE49-F238E27FC236}">
                <a16:creationId xmlns:a16="http://schemas.microsoft.com/office/drawing/2014/main" id="{0E0B6BE0-393C-42FF-913C-48DB67B778C9}"/>
              </a:ext>
            </a:extLst>
          </p:cNvPr>
          <p:cNvPicPr>
            <a:picLocks noChangeAspect="1" noChangeArrowheads="1"/>
          </p:cNvPicPr>
          <p:nvPr/>
        </p:nvPicPr>
        <p:blipFill>
          <a:blip r:embed="rId3" cstate="print"/>
          <a:srcRect/>
          <a:stretch>
            <a:fillRect/>
          </a:stretch>
        </p:blipFill>
        <p:spPr bwMode="auto">
          <a:xfrm>
            <a:off x="327710" y="5158275"/>
            <a:ext cx="419100" cy="476250"/>
          </a:xfrm>
          <a:prstGeom prst="rect">
            <a:avLst/>
          </a:prstGeom>
          <a:noFill/>
        </p:spPr>
      </p:pic>
      <p:sp>
        <p:nvSpPr>
          <p:cNvPr id="12" name="ZoneTexte 11">
            <a:extLst>
              <a:ext uri="{FF2B5EF4-FFF2-40B4-BE49-F238E27FC236}">
                <a16:creationId xmlns:a16="http://schemas.microsoft.com/office/drawing/2014/main" id="{993E79E6-1A14-EE97-3A80-2FEA41F876F9}"/>
              </a:ext>
            </a:extLst>
          </p:cNvPr>
          <p:cNvSpPr txBox="1"/>
          <p:nvPr/>
        </p:nvSpPr>
        <p:spPr>
          <a:xfrm>
            <a:off x="22066" y="6444044"/>
            <a:ext cx="661502" cy="369332"/>
          </a:xfrm>
          <a:prstGeom prst="rect">
            <a:avLst/>
          </a:prstGeom>
          <a:noFill/>
        </p:spPr>
        <p:txBody>
          <a:bodyPr wrap="square" rtlCol="0">
            <a:spAutoFit/>
          </a:bodyPr>
          <a:lstStyle/>
          <a:p>
            <a:r>
              <a:rPr lang="fr-FR" dirty="0"/>
              <a:t>4-11</a:t>
            </a:r>
          </a:p>
        </p:txBody>
      </p:sp>
    </p:spTree>
    <p:extLst>
      <p:ext uri="{BB962C8B-B14F-4D97-AF65-F5344CB8AC3E}">
        <p14:creationId xmlns:p14="http://schemas.microsoft.com/office/powerpoint/2010/main" val="23557770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 name="CustomShape 1"/>
          <p:cNvSpPr/>
          <p:nvPr/>
        </p:nvSpPr>
        <p:spPr>
          <a:xfrm>
            <a:off x="1432080" y="457200"/>
            <a:ext cx="11520" cy="129600"/>
          </a:xfrm>
          <a:prstGeom prst="rect">
            <a:avLst/>
          </a:prstGeom>
          <a:solidFill>
            <a:srgbClr val="660090"/>
          </a:solidFill>
          <a:ln w="12600">
            <a:noFill/>
          </a:ln>
        </p:spPr>
        <p:style>
          <a:lnRef idx="0">
            <a:scrgbClr r="0" g="0" b="0"/>
          </a:lnRef>
          <a:fillRef idx="0">
            <a:scrgbClr r="0" g="0" b="0"/>
          </a:fillRef>
          <a:effectRef idx="0">
            <a:scrgbClr r="0" g="0" b="0"/>
          </a:effectRef>
          <a:fontRef idx="minor"/>
        </p:style>
      </p:sp>
      <p:sp>
        <p:nvSpPr>
          <p:cNvPr id="649" name="CustomShape 2"/>
          <p:cNvSpPr/>
          <p:nvPr/>
        </p:nvSpPr>
        <p:spPr>
          <a:xfrm>
            <a:off x="1610640" y="620688"/>
            <a:ext cx="7173000" cy="57564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1" normalizeH="0" baseline="0" noProof="0" dirty="0">
                <a:ln>
                  <a:noFill/>
                </a:ln>
                <a:solidFill>
                  <a:srgbClr val="3C68FF"/>
                </a:solidFill>
                <a:effectLst/>
                <a:uLnTx/>
                <a:uFillTx/>
                <a:latin typeface="Raleway"/>
                <a:ea typeface="DejaVu Sans"/>
                <a:cs typeface="DejaVu Sans"/>
              </a:rPr>
              <a:t>Etape 1 : un parcours de rentrée, comment ?</a:t>
            </a:r>
            <a:endParaRPr kumimoji="0" lang="fr-FR" sz="24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651" name="CustomShape 3"/>
          <p:cNvSpPr/>
          <p:nvPr/>
        </p:nvSpPr>
        <p:spPr>
          <a:xfrm>
            <a:off x="1417680" y="457920"/>
            <a:ext cx="67320" cy="1003680"/>
          </a:xfrm>
          <a:prstGeom prst="rect">
            <a:avLst/>
          </a:prstGeom>
          <a:solidFill>
            <a:srgbClr val="660090"/>
          </a:solidFill>
          <a:ln>
            <a:noFill/>
          </a:ln>
        </p:spPr>
        <p:style>
          <a:lnRef idx="0">
            <a:scrgbClr r="0" g="0" b="0"/>
          </a:lnRef>
          <a:fillRef idx="0">
            <a:scrgbClr r="0" g="0" b="0"/>
          </a:fillRef>
          <a:effectRef idx="0">
            <a:scrgbClr r="0" g="0" b="0"/>
          </a:effectRef>
          <a:fontRef idx="minor"/>
        </p:style>
      </p:sp>
      <p:pic>
        <p:nvPicPr>
          <p:cNvPr id="10" name="Picture 2" descr="C:\Users\maisier\ownCloud\DANE\Pix\pix-logo.png"/>
          <p:cNvPicPr>
            <a:picLocks noChangeAspect="1" noChangeArrowheads="1"/>
          </p:cNvPicPr>
          <p:nvPr/>
        </p:nvPicPr>
        <p:blipFill>
          <a:blip r:embed="rId2" cstate="print"/>
          <a:srcRect/>
          <a:stretch>
            <a:fillRect/>
          </a:stretch>
        </p:blipFill>
        <p:spPr bwMode="auto">
          <a:xfrm>
            <a:off x="357158" y="571480"/>
            <a:ext cx="1032425" cy="779457"/>
          </a:xfrm>
          <a:prstGeom prst="rect">
            <a:avLst/>
          </a:prstGeom>
          <a:noFill/>
        </p:spPr>
      </p:pic>
      <p:pic>
        <p:nvPicPr>
          <p:cNvPr id="12" name="Image 11">
            <a:extLst>
              <a:ext uri="{FF2B5EF4-FFF2-40B4-BE49-F238E27FC236}">
                <a16:creationId xmlns:a16="http://schemas.microsoft.com/office/drawing/2014/main" id="{B3D5646B-8B94-476A-B1AD-FB64ACCEFE43}"/>
              </a:ext>
            </a:extLst>
          </p:cNvPr>
          <p:cNvPicPr>
            <a:picLocks noChangeAspect="1"/>
          </p:cNvPicPr>
          <p:nvPr/>
        </p:nvPicPr>
        <p:blipFill>
          <a:blip r:embed="rId3"/>
          <a:stretch>
            <a:fillRect/>
          </a:stretch>
        </p:blipFill>
        <p:spPr>
          <a:xfrm>
            <a:off x="357158" y="2348880"/>
            <a:ext cx="7601024" cy="3293586"/>
          </a:xfrm>
          <a:prstGeom prst="rect">
            <a:avLst/>
          </a:prstGeom>
        </p:spPr>
      </p:pic>
      <p:pic>
        <p:nvPicPr>
          <p:cNvPr id="2" name="Image 1">
            <a:extLst>
              <a:ext uri="{FF2B5EF4-FFF2-40B4-BE49-F238E27FC236}">
                <a16:creationId xmlns:a16="http://schemas.microsoft.com/office/drawing/2014/main" id="{2B4F493C-4636-4B36-B089-2B1BD263276C}"/>
              </a:ext>
            </a:extLst>
          </p:cNvPr>
          <p:cNvPicPr>
            <a:picLocks noChangeAspect="1"/>
          </p:cNvPicPr>
          <p:nvPr/>
        </p:nvPicPr>
        <p:blipFill>
          <a:blip r:embed="rId4"/>
          <a:stretch>
            <a:fillRect/>
          </a:stretch>
        </p:blipFill>
        <p:spPr>
          <a:xfrm>
            <a:off x="4590292" y="5356163"/>
            <a:ext cx="3900082" cy="954032"/>
          </a:xfrm>
          <a:prstGeom prst="rect">
            <a:avLst/>
          </a:prstGeom>
        </p:spPr>
      </p:pic>
      <p:sp>
        <p:nvSpPr>
          <p:cNvPr id="8" name="ZoneTexte 7">
            <a:extLst>
              <a:ext uri="{FF2B5EF4-FFF2-40B4-BE49-F238E27FC236}">
                <a16:creationId xmlns:a16="http://schemas.microsoft.com/office/drawing/2014/main" id="{F96031D3-BD7A-53E5-A0DD-73DFCF1F3833}"/>
              </a:ext>
            </a:extLst>
          </p:cNvPr>
          <p:cNvSpPr txBox="1"/>
          <p:nvPr/>
        </p:nvSpPr>
        <p:spPr>
          <a:xfrm>
            <a:off x="22066" y="6444044"/>
            <a:ext cx="661502" cy="369332"/>
          </a:xfrm>
          <a:prstGeom prst="rect">
            <a:avLst/>
          </a:prstGeom>
          <a:noFill/>
        </p:spPr>
        <p:txBody>
          <a:bodyPr wrap="square" rtlCol="0">
            <a:spAutoFit/>
          </a:bodyPr>
          <a:lstStyle/>
          <a:p>
            <a:r>
              <a:rPr lang="fr-FR" dirty="0"/>
              <a:t>4-10</a:t>
            </a:r>
          </a:p>
        </p:txBody>
      </p:sp>
    </p:spTree>
    <p:extLst>
      <p:ext uri="{BB962C8B-B14F-4D97-AF65-F5344CB8AC3E}">
        <p14:creationId xmlns:p14="http://schemas.microsoft.com/office/powerpoint/2010/main" val="2419629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 name="CustomShape 1"/>
          <p:cNvSpPr/>
          <p:nvPr/>
        </p:nvSpPr>
        <p:spPr>
          <a:xfrm>
            <a:off x="1432080" y="457200"/>
            <a:ext cx="11520" cy="129600"/>
          </a:xfrm>
          <a:prstGeom prst="rect">
            <a:avLst/>
          </a:prstGeom>
          <a:solidFill>
            <a:srgbClr val="660090"/>
          </a:solidFill>
          <a:ln w="12600">
            <a:noFill/>
          </a:ln>
        </p:spPr>
        <p:style>
          <a:lnRef idx="0">
            <a:scrgbClr r="0" g="0" b="0"/>
          </a:lnRef>
          <a:fillRef idx="0">
            <a:scrgbClr r="0" g="0" b="0"/>
          </a:fillRef>
          <a:effectRef idx="0">
            <a:scrgbClr r="0" g="0" b="0"/>
          </a:effectRef>
          <a:fontRef idx="minor"/>
        </p:style>
      </p:sp>
      <p:sp>
        <p:nvSpPr>
          <p:cNvPr id="649" name="CustomShape 2"/>
          <p:cNvSpPr/>
          <p:nvPr/>
        </p:nvSpPr>
        <p:spPr>
          <a:xfrm>
            <a:off x="1610640" y="620688"/>
            <a:ext cx="7173000" cy="57564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1" normalizeH="0" baseline="0" noProof="0" dirty="0">
                <a:ln>
                  <a:noFill/>
                </a:ln>
                <a:solidFill>
                  <a:srgbClr val="3C68FF"/>
                </a:solidFill>
                <a:effectLst/>
                <a:uLnTx/>
                <a:uFillTx/>
                <a:latin typeface="Raleway"/>
                <a:ea typeface="DejaVu Sans"/>
                <a:cs typeface="DejaVu Sans"/>
              </a:rPr>
              <a:t>Etape 1 : un parcours de rentrée, comment ?</a:t>
            </a:r>
            <a:endParaRPr kumimoji="0" lang="fr-FR" sz="24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651" name="CustomShape 3"/>
          <p:cNvSpPr/>
          <p:nvPr/>
        </p:nvSpPr>
        <p:spPr>
          <a:xfrm>
            <a:off x="1417680" y="457920"/>
            <a:ext cx="67320" cy="1003680"/>
          </a:xfrm>
          <a:prstGeom prst="rect">
            <a:avLst/>
          </a:prstGeom>
          <a:solidFill>
            <a:srgbClr val="660090"/>
          </a:solidFill>
          <a:ln>
            <a:noFill/>
          </a:ln>
        </p:spPr>
        <p:style>
          <a:lnRef idx="0">
            <a:scrgbClr r="0" g="0" b="0"/>
          </a:lnRef>
          <a:fillRef idx="0">
            <a:scrgbClr r="0" g="0" b="0"/>
          </a:fillRef>
          <a:effectRef idx="0">
            <a:scrgbClr r="0" g="0" b="0"/>
          </a:effectRef>
          <a:fontRef idx="minor"/>
        </p:style>
      </p:sp>
      <p:pic>
        <p:nvPicPr>
          <p:cNvPr id="10" name="Picture 2" descr="C:\Users\maisier\ownCloud\DANE\Pix\pix-logo.png"/>
          <p:cNvPicPr>
            <a:picLocks noChangeAspect="1" noChangeArrowheads="1"/>
          </p:cNvPicPr>
          <p:nvPr/>
        </p:nvPicPr>
        <p:blipFill>
          <a:blip r:embed="rId2" cstate="print"/>
          <a:srcRect/>
          <a:stretch>
            <a:fillRect/>
          </a:stretch>
        </p:blipFill>
        <p:spPr bwMode="auto">
          <a:xfrm>
            <a:off x="357158" y="571480"/>
            <a:ext cx="1032425" cy="779457"/>
          </a:xfrm>
          <a:prstGeom prst="rect">
            <a:avLst/>
          </a:prstGeom>
          <a:noFill/>
        </p:spPr>
      </p:pic>
      <p:pic>
        <p:nvPicPr>
          <p:cNvPr id="8" name="Image 7">
            <a:extLst>
              <a:ext uri="{FF2B5EF4-FFF2-40B4-BE49-F238E27FC236}">
                <a16:creationId xmlns:a16="http://schemas.microsoft.com/office/drawing/2014/main" id="{6314965C-6EFC-4355-A201-74A3F68C90F4}"/>
              </a:ext>
            </a:extLst>
          </p:cNvPr>
          <p:cNvPicPr>
            <a:picLocks noChangeAspect="1"/>
          </p:cNvPicPr>
          <p:nvPr/>
        </p:nvPicPr>
        <p:blipFill>
          <a:blip r:embed="rId3" cstate="print"/>
          <a:stretch>
            <a:fillRect/>
          </a:stretch>
        </p:blipFill>
        <p:spPr>
          <a:xfrm>
            <a:off x="539552" y="2132856"/>
            <a:ext cx="7997576" cy="3672408"/>
          </a:xfrm>
          <a:prstGeom prst="rect">
            <a:avLst/>
          </a:prstGeom>
        </p:spPr>
      </p:pic>
      <p:sp>
        <p:nvSpPr>
          <p:cNvPr id="9" name="Ellipse 8">
            <a:extLst>
              <a:ext uri="{FF2B5EF4-FFF2-40B4-BE49-F238E27FC236}">
                <a16:creationId xmlns:a16="http://schemas.microsoft.com/office/drawing/2014/main" id="{816F9D0D-9251-43A1-B6B2-B7A1D3C0D705}"/>
              </a:ext>
            </a:extLst>
          </p:cNvPr>
          <p:cNvSpPr/>
          <p:nvPr/>
        </p:nvSpPr>
        <p:spPr>
          <a:xfrm>
            <a:off x="6660232" y="2581654"/>
            <a:ext cx="1080120" cy="720080"/>
          </a:xfrm>
          <a:prstGeom prst="ellipse">
            <a:avLst/>
          </a:prstGeom>
          <a:noFill/>
          <a:ln>
            <a:solidFill>
              <a:srgbClr val="FFCA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3A3DB7FB-7028-4DB0-AAC2-800DB915CF12}"/>
              </a:ext>
            </a:extLst>
          </p:cNvPr>
          <p:cNvSpPr/>
          <p:nvPr/>
        </p:nvSpPr>
        <p:spPr>
          <a:xfrm>
            <a:off x="6660232" y="3609020"/>
            <a:ext cx="1656184" cy="720080"/>
          </a:xfrm>
          <a:prstGeom prst="ellipse">
            <a:avLst/>
          </a:prstGeom>
          <a:noFill/>
          <a:ln>
            <a:solidFill>
              <a:srgbClr val="FFCA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8EAF3AB7-D901-709D-374C-3DC0FB90F145}"/>
              </a:ext>
            </a:extLst>
          </p:cNvPr>
          <p:cNvSpPr txBox="1"/>
          <p:nvPr/>
        </p:nvSpPr>
        <p:spPr>
          <a:xfrm>
            <a:off x="22066" y="6444044"/>
            <a:ext cx="661502" cy="369332"/>
          </a:xfrm>
          <a:prstGeom prst="rect">
            <a:avLst/>
          </a:prstGeom>
          <a:noFill/>
        </p:spPr>
        <p:txBody>
          <a:bodyPr wrap="square" rtlCol="0">
            <a:spAutoFit/>
          </a:bodyPr>
          <a:lstStyle/>
          <a:p>
            <a:r>
              <a:rPr lang="fr-FR" dirty="0"/>
              <a:t>4-09</a:t>
            </a:r>
          </a:p>
        </p:txBody>
      </p:sp>
    </p:spTree>
    <p:extLst>
      <p:ext uri="{BB962C8B-B14F-4D97-AF65-F5344CB8AC3E}">
        <p14:creationId xmlns:p14="http://schemas.microsoft.com/office/powerpoint/2010/main" val="37180834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 name="CustomShape 1"/>
          <p:cNvSpPr/>
          <p:nvPr/>
        </p:nvSpPr>
        <p:spPr>
          <a:xfrm>
            <a:off x="1417680" y="457920"/>
            <a:ext cx="67320" cy="1003680"/>
          </a:xfrm>
          <a:prstGeom prst="rect">
            <a:avLst/>
          </a:prstGeom>
          <a:solidFill>
            <a:srgbClr val="660090"/>
          </a:solidFill>
          <a:ln>
            <a:noFill/>
          </a:ln>
        </p:spPr>
        <p:style>
          <a:lnRef idx="0">
            <a:scrgbClr r="0" g="0" b="0"/>
          </a:lnRef>
          <a:fillRef idx="0">
            <a:scrgbClr r="0" g="0" b="0"/>
          </a:fillRef>
          <a:effectRef idx="0">
            <a:scrgbClr r="0" g="0" b="0"/>
          </a:effectRef>
          <a:fontRef idx="minor"/>
        </p:style>
      </p:sp>
      <p:sp>
        <p:nvSpPr>
          <p:cNvPr id="483" name="CustomShape 3"/>
          <p:cNvSpPr/>
          <p:nvPr/>
        </p:nvSpPr>
        <p:spPr>
          <a:xfrm>
            <a:off x="671400" y="1428840"/>
            <a:ext cx="8471520" cy="2642040"/>
          </a:xfrm>
          <a:prstGeom prst="rect">
            <a:avLst/>
          </a:prstGeom>
          <a:noFill/>
          <a:ln>
            <a:noFill/>
          </a:ln>
        </p:spPr>
        <p:style>
          <a:lnRef idx="0">
            <a:scrgbClr r="0" g="0" b="0"/>
          </a:lnRef>
          <a:fillRef idx="0">
            <a:scrgbClr r="0" g="0" b="0"/>
          </a:fillRef>
          <a:effectRef idx="0">
            <a:scrgbClr r="0" g="0" b="0"/>
          </a:effectRef>
          <a:fontRef idx="minor"/>
        </p:style>
      </p:sp>
      <p:sp>
        <p:nvSpPr>
          <p:cNvPr id="484" name="CustomShape 4"/>
          <p:cNvSpPr/>
          <p:nvPr/>
        </p:nvSpPr>
        <p:spPr>
          <a:xfrm>
            <a:off x="419040" y="2173320"/>
            <a:ext cx="8471520" cy="2642040"/>
          </a:xfrm>
          <a:prstGeom prst="rect">
            <a:avLst/>
          </a:prstGeom>
          <a:noFill/>
          <a:ln>
            <a:noFill/>
          </a:ln>
        </p:spPr>
        <p:style>
          <a:lnRef idx="0">
            <a:scrgbClr r="0" g="0" b="0"/>
          </a:lnRef>
          <a:fillRef idx="0">
            <a:scrgbClr r="0" g="0" b="0"/>
          </a:fillRef>
          <a:effectRef idx="0">
            <a:scrgbClr r="0" g="0" b="0"/>
          </a:effectRef>
          <a:fontRef idx="minor"/>
        </p:style>
      </p:sp>
      <p:pic>
        <p:nvPicPr>
          <p:cNvPr id="11" name="Picture 2" descr="C:\Users\maisier\ownCloud\DANE\Pix\pix-logo.png"/>
          <p:cNvPicPr>
            <a:picLocks noChangeAspect="1" noChangeArrowheads="1"/>
          </p:cNvPicPr>
          <p:nvPr/>
        </p:nvPicPr>
        <p:blipFill>
          <a:blip r:embed="rId3" cstate="print"/>
          <a:srcRect/>
          <a:stretch>
            <a:fillRect/>
          </a:stretch>
        </p:blipFill>
        <p:spPr bwMode="auto">
          <a:xfrm>
            <a:off x="357158" y="571480"/>
            <a:ext cx="1032425" cy="779457"/>
          </a:xfrm>
          <a:prstGeom prst="rect">
            <a:avLst/>
          </a:prstGeom>
          <a:noFill/>
        </p:spPr>
      </p:pic>
      <p:sp>
        <p:nvSpPr>
          <p:cNvPr id="9" name="CustomShape 2">
            <a:extLst>
              <a:ext uri="{FF2B5EF4-FFF2-40B4-BE49-F238E27FC236}">
                <a16:creationId xmlns:a16="http://schemas.microsoft.com/office/drawing/2014/main" id="{119D79AA-9725-418D-9168-9E1FEF5A5D9B}"/>
              </a:ext>
            </a:extLst>
          </p:cNvPr>
          <p:cNvSpPr/>
          <p:nvPr/>
        </p:nvSpPr>
        <p:spPr>
          <a:xfrm>
            <a:off x="1610640" y="620688"/>
            <a:ext cx="7173000" cy="57564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1" normalizeH="0" baseline="0" noProof="0" dirty="0">
                <a:ln>
                  <a:noFill/>
                </a:ln>
                <a:solidFill>
                  <a:srgbClr val="3C68FF"/>
                </a:solidFill>
                <a:effectLst/>
                <a:uLnTx/>
                <a:uFillTx/>
                <a:latin typeface="Raleway"/>
                <a:ea typeface="DejaVu Sans"/>
                <a:cs typeface="DejaVu Sans"/>
              </a:rPr>
              <a:t>Etape 1 : un parcours de rentrée</a:t>
            </a:r>
            <a:r>
              <a:rPr lang="fr-FR" sz="2400" b="1" spc="-1" dirty="0">
                <a:solidFill>
                  <a:srgbClr val="3C68FF"/>
                </a:solidFill>
                <a:latin typeface="Raleway"/>
                <a:ea typeface="DejaVu Sans"/>
                <a:cs typeface="DejaVu Sans"/>
              </a:rPr>
              <a:t>, comment</a:t>
            </a:r>
            <a:r>
              <a:rPr kumimoji="0" lang="fr-FR" sz="2400" b="1" i="0" u="none" strike="noStrike" kern="1200" cap="none" spc="-1" normalizeH="0" baseline="0" noProof="0" dirty="0">
                <a:ln>
                  <a:noFill/>
                </a:ln>
                <a:solidFill>
                  <a:srgbClr val="3C68FF"/>
                </a:solidFill>
                <a:effectLst/>
                <a:uLnTx/>
                <a:uFillTx/>
                <a:latin typeface="Raleway"/>
                <a:ea typeface="DejaVu Sans"/>
                <a:cs typeface="DejaVu Sans"/>
              </a:rPr>
              <a:t> ?</a:t>
            </a:r>
            <a:endParaRPr kumimoji="0" lang="fr-FR" sz="24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2" name="ZoneTexte 1">
            <a:extLst>
              <a:ext uri="{FF2B5EF4-FFF2-40B4-BE49-F238E27FC236}">
                <a16:creationId xmlns:a16="http://schemas.microsoft.com/office/drawing/2014/main" id="{A05A4884-306F-4968-9A1B-66D7F667BAA5}"/>
              </a:ext>
            </a:extLst>
          </p:cNvPr>
          <p:cNvSpPr txBox="1"/>
          <p:nvPr/>
        </p:nvSpPr>
        <p:spPr>
          <a:xfrm>
            <a:off x="357158" y="1637798"/>
            <a:ext cx="8367802" cy="646331"/>
          </a:xfrm>
          <a:prstGeom prst="rect">
            <a:avLst/>
          </a:prstGeom>
          <a:noFill/>
        </p:spPr>
        <p:txBody>
          <a:bodyPr wrap="square" rtlCol="0">
            <a:spAutoFit/>
          </a:bodyPr>
          <a:lstStyle/>
          <a:p>
            <a:r>
              <a:rPr lang="fr-FR" dirty="0"/>
              <a:t>A tout moment, l’élève peut s’interrompre dans le parcours, puis y revenir plus tard</a:t>
            </a:r>
            <a:r>
              <a:rPr lang="fr-FR" sz="1600" dirty="0"/>
              <a:t>.</a:t>
            </a:r>
          </a:p>
        </p:txBody>
      </p:sp>
      <p:pic>
        <p:nvPicPr>
          <p:cNvPr id="4" name="Image 3">
            <a:extLst>
              <a:ext uri="{FF2B5EF4-FFF2-40B4-BE49-F238E27FC236}">
                <a16:creationId xmlns:a16="http://schemas.microsoft.com/office/drawing/2014/main" id="{75F54062-98E9-415F-A599-451F3A724D4A}"/>
              </a:ext>
            </a:extLst>
          </p:cNvPr>
          <p:cNvPicPr>
            <a:picLocks noChangeAspect="1"/>
          </p:cNvPicPr>
          <p:nvPr/>
        </p:nvPicPr>
        <p:blipFill>
          <a:blip r:embed="rId4"/>
          <a:stretch>
            <a:fillRect/>
          </a:stretch>
        </p:blipFill>
        <p:spPr>
          <a:xfrm>
            <a:off x="419040" y="2672684"/>
            <a:ext cx="5422391" cy="2796391"/>
          </a:xfrm>
          <a:prstGeom prst="rect">
            <a:avLst/>
          </a:prstGeom>
        </p:spPr>
      </p:pic>
      <p:sp>
        <p:nvSpPr>
          <p:cNvPr id="5" name="ZoneTexte 4">
            <a:extLst>
              <a:ext uri="{FF2B5EF4-FFF2-40B4-BE49-F238E27FC236}">
                <a16:creationId xmlns:a16="http://schemas.microsoft.com/office/drawing/2014/main" id="{1E2F31AB-1B5A-4580-81EE-00FFCADD1231}"/>
              </a:ext>
            </a:extLst>
          </p:cNvPr>
          <p:cNvSpPr txBox="1"/>
          <p:nvPr/>
        </p:nvSpPr>
        <p:spPr>
          <a:xfrm>
            <a:off x="6012160" y="4380471"/>
            <a:ext cx="2501641" cy="1523494"/>
          </a:xfrm>
          <a:prstGeom prst="rect">
            <a:avLst/>
          </a:prstGeom>
          <a:noFill/>
        </p:spPr>
        <p:txBody>
          <a:bodyPr wrap="square" rtlCol="0">
            <a:spAutoFit/>
          </a:bodyPr>
          <a:lstStyle/>
          <a:p>
            <a:endParaRPr lang="fr-FR" sz="1500" dirty="0"/>
          </a:p>
          <a:p>
            <a:pPr algn="ctr"/>
            <a:r>
              <a:rPr lang="fr-FR" sz="1500" dirty="0"/>
              <a:t>En cliquant sur « Reprendre », il reprendra son parcours à l’endroit où il s’était arrêté.</a:t>
            </a:r>
          </a:p>
          <a:p>
            <a:endParaRPr lang="fr-FR" dirty="0"/>
          </a:p>
        </p:txBody>
      </p:sp>
      <p:sp>
        <p:nvSpPr>
          <p:cNvPr id="6" name="Ellipse 5">
            <a:extLst>
              <a:ext uri="{FF2B5EF4-FFF2-40B4-BE49-F238E27FC236}">
                <a16:creationId xmlns:a16="http://schemas.microsoft.com/office/drawing/2014/main" id="{8751D90E-84F3-483B-9439-8989D58B7795}"/>
              </a:ext>
            </a:extLst>
          </p:cNvPr>
          <p:cNvSpPr/>
          <p:nvPr/>
        </p:nvSpPr>
        <p:spPr>
          <a:xfrm>
            <a:off x="4297372" y="4815360"/>
            <a:ext cx="899768" cy="8458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B79A9D7F-7CD4-8F70-1C30-5E3A1E2F9D10}"/>
              </a:ext>
            </a:extLst>
          </p:cNvPr>
          <p:cNvSpPr txBox="1"/>
          <p:nvPr/>
        </p:nvSpPr>
        <p:spPr>
          <a:xfrm>
            <a:off x="22066" y="6444044"/>
            <a:ext cx="661502" cy="369332"/>
          </a:xfrm>
          <a:prstGeom prst="rect">
            <a:avLst/>
          </a:prstGeom>
          <a:noFill/>
        </p:spPr>
        <p:txBody>
          <a:bodyPr wrap="square" rtlCol="0">
            <a:spAutoFit/>
          </a:bodyPr>
          <a:lstStyle/>
          <a:p>
            <a:r>
              <a:rPr lang="fr-FR" dirty="0"/>
              <a:t>4-08</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 name="CustomShape 1"/>
          <p:cNvSpPr/>
          <p:nvPr/>
        </p:nvSpPr>
        <p:spPr>
          <a:xfrm>
            <a:off x="1432080" y="457200"/>
            <a:ext cx="11520" cy="129600"/>
          </a:xfrm>
          <a:prstGeom prst="rect">
            <a:avLst/>
          </a:prstGeom>
          <a:solidFill>
            <a:srgbClr val="660090"/>
          </a:solidFill>
          <a:ln w="12600">
            <a:noFill/>
          </a:ln>
        </p:spPr>
        <p:style>
          <a:lnRef idx="0">
            <a:scrgbClr r="0" g="0" b="0"/>
          </a:lnRef>
          <a:fillRef idx="0">
            <a:scrgbClr r="0" g="0" b="0"/>
          </a:fillRef>
          <a:effectRef idx="0">
            <a:scrgbClr r="0" g="0" b="0"/>
          </a:effectRef>
          <a:fontRef idx="minor"/>
        </p:style>
      </p:sp>
      <p:sp>
        <p:nvSpPr>
          <p:cNvPr id="649" name="CustomShape 2"/>
          <p:cNvSpPr/>
          <p:nvPr/>
        </p:nvSpPr>
        <p:spPr>
          <a:xfrm>
            <a:off x="1627145" y="498639"/>
            <a:ext cx="7173000" cy="57564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1" normalizeH="0" baseline="0" noProof="0" dirty="0">
                <a:ln>
                  <a:noFill/>
                </a:ln>
                <a:solidFill>
                  <a:srgbClr val="3C68FF"/>
                </a:solidFill>
                <a:effectLst/>
                <a:uLnTx/>
                <a:uFillTx/>
                <a:latin typeface="Raleway"/>
                <a:ea typeface="DejaVu Sans"/>
                <a:cs typeface="DejaVu Sans"/>
              </a:rPr>
              <a:t>Etape 2 : montée en compétences</a:t>
            </a:r>
            <a:endParaRPr kumimoji="0" lang="fr-FR" sz="24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651" name="CustomShape 3"/>
          <p:cNvSpPr/>
          <p:nvPr/>
        </p:nvSpPr>
        <p:spPr>
          <a:xfrm>
            <a:off x="1429758" y="253299"/>
            <a:ext cx="67320" cy="1003680"/>
          </a:xfrm>
          <a:prstGeom prst="rect">
            <a:avLst/>
          </a:prstGeom>
          <a:solidFill>
            <a:srgbClr val="660090"/>
          </a:solidFill>
          <a:ln>
            <a:noFill/>
          </a:ln>
        </p:spPr>
        <p:style>
          <a:lnRef idx="0">
            <a:scrgbClr r="0" g="0" b="0"/>
          </a:lnRef>
          <a:fillRef idx="0">
            <a:scrgbClr r="0" g="0" b="0"/>
          </a:fillRef>
          <a:effectRef idx="0">
            <a:scrgbClr r="0" g="0" b="0"/>
          </a:effectRef>
          <a:fontRef idx="minor"/>
        </p:style>
      </p:sp>
      <p:pic>
        <p:nvPicPr>
          <p:cNvPr id="10" name="Picture 2" descr="C:\Users\maisier\ownCloud\DANE\Pix\pix-logo.png"/>
          <p:cNvPicPr>
            <a:picLocks noChangeAspect="1" noChangeArrowheads="1"/>
          </p:cNvPicPr>
          <p:nvPr/>
        </p:nvPicPr>
        <p:blipFill>
          <a:blip r:embed="rId2" cstate="print"/>
          <a:srcRect/>
          <a:stretch>
            <a:fillRect/>
          </a:stretch>
        </p:blipFill>
        <p:spPr bwMode="auto">
          <a:xfrm>
            <a:off x="343855" y="365411"/>
            <a:ext cx="1032425" cy="779457"/>
          </a:xfrm>
          <a:prstGeom prst="rect">
            <a:avLst/>
          </a:prstGeom>
          <a:noFill/>
        </p:spPr>
      </p:pic>
      <p:sp>
        <p:nvSpPr>
          <p:cNvPr id="7" name="ZoneTexte 6">
            <a:extLst>
              <a:ext uri="{FF2B5EF4-FFF2-40B4-BE49-F238E27FC236}">
                <a16:creationId xmlns:a16="http://schemas.microsoft.com/office/drawing/2014/main" id="{871202EA-1455-48F2-BE28-AEB2AC69636D}"/>
              </a:ext>
            </a:extLst>
          </p:cNvPr>
          <p:cNvSpPr txBox="1"/>
          <p:nvPr/>
        </p:nvSpPr>
        <p:spPr>
          <a:xfrm>
            <a:off x="332386" y="1353334"/>
            <a:ext cx="8293056" cy="1723549"/>
          </a:xfrm>
          <a:prstGeom prst="rect">
            <a:avLst/>
          </a:prstGeom>
          <a:noFill/>
        </p:spPr>
        <p:txBody>
          <a:bodyPr wrap="square" rtlCol="0">
            <a:spAutoFit/>
          </a:bodyPr>
          <a:lstStyle/>
          <a:p>
            <a:r>
              <a:rPr lang="fr-FR" sz="1600" dirty="0"/>
              <a:t>L’équipe pédagogique analyse les résultats du parcours de rentrée, identifie les besoins des élèves et les accompagne dans leur montée en compétences :</a:t>
            </a:r>
          </a:p>
          <a:p>
            <a:pPr marL="285750" indent="-285750">
              <a:lnSpc>
                <a:spcPct val="150000"/>
              </a:lnSpc>
              <a:buFont typeface="Arial" panose="020B0604020202020204" pitchFamily="34" charset="0"/>
              <a:buChar char="•"/>
            </a:pPr>
            <a:r>
              <a:rPr kumimoji="0" lang="fr-FR" sz="1600" b="0" i="0" u="none" strike="noStrike" kern="1200" cap="none" spc="0" normalizeH="0" baseline="0" noProof="0" dirty="0">
                <a:ln>
                  <a:noFill/>
                </a:ln>
                <a:solidFill>
                  <a:prstClr val="black"/>
                </a:solidFill>
                <a:effectLst/>
                <a:uLnTx/>
                <a:uFillTx/>
                <a:latin typeface="Arial"/>
                <a:ea typeface="DejaVu Sans"/>
                <a:cs typeface="DejaVu Sans"/>
              </a:rPr>
              <a:t>À travers leurs enseignements</a:t>
            </a:r>
          </a:p>
          <a:p>
            <a:pPr marL="285750" indent="-285750">
              <a:buFont typeface="Arial" panose="020B0604020202020204" pitchFamily="34" charset="0"/>
              <a:buChar char="•"/>
            </a:pPr>
            <a:r>
              <a:rPr lang="fr-FR" sz="1600" dirty="0">
                <a:solidFill>
                  <a:prstClr val="black"/>
                </a:solidFill>
                <a:latin typeface="Arial"/>
                <a:ea typeface="DejaVu Sans"/>
                <a:cs typeface="DejaVu Sans"/>
              </a:rPr>
              <a:t>En proposant des </a:t>
            </a:r>
            <a:r>
              <a:rPr lang="fr-FR" sz="1600" dirty="0">
                <a:solidFill>
                  <a:srgbClr val="2D82FF"/>
                </a:solidFill>
                <a:latin typeface="Arial"/>
                <a:ea typeface="DejaVu Sans"/>
                <a:cs typeface="DejaVu Sans"/>
              </a:rPr>
              <a:t>parcours ciblés à l’aide de </a:t>
            </a:r>
            <a:r>
              <a:rPr lang="fr-FR" sz="1600" dirty="0" err="1">
                <a:solidFill>
                  <a:srgbClr val="2D82FF"/>
                </a:solidFill>
                <a:latin typeface="Arial"/>
                <a:ea typeface="DejaVu Sans"/>
                <a:cs typeface="DejaVu Sans"/>
              </a:rPr>
              <a:t>Pix</a:t>
            </a:r>
            <a:r>
              <a:rPr lang="fr-FR" sz="1600" dirty="0">
                <a:solidFill>
                  <a:srgbClr val="2D82FF"/>
                </a:solidFill>
                <a:latin typeface="Arial"/>
                <a:ea typeface="DejaVu Sans"/>
                <a:cs typeface="DejaVu Sans"/>
              </a:rPr>
              <a:t> Orga</a:t>
            </a:r>
            <a:r>
              <a:rPr lang="fr-FR" sz="1600" dirty="0">
                <a:solidFill>
                  <a:prstClr val="black"/>
                </a:solidFill>
                <a:latin typeface="Arial"/>
                <a:ea typeface="DejaVu Sans"/>
                <a:cs typeface="DejaVu Sans"/>
              </a:rPr>
              <a:t> : i</a:t>
            </a:r>
            <a:r>
              <a:rPr lang="fr-FR" sz="1600" dirty="0"/>
              <a:t>dentification des sujets à travailler en fonction des résultats et tutoriels ciblés.</a:t>
            </a:r>
            <a:endParaRPr kumimoji="0" lang="fr-FR" sz="1600" b="0" i="0" u="none" strike="noStrike" kern="1200" cap="none" spc="0" normalizeH="0" baseline="0" noProof="0" dirty="0">
              <a:ln>
                <a:noFill/>
              </a:ln>
              <a:solidFill>
                <a:prstClr val="black"/>
              </a:solidFill>
              <a:effectLst/>
              <a:uLnTx/>
              <a:uFillTx/>
              <a:latin typeface="Arial"/>
              <a:ea typeface="DejaVu Sans"/>
              <a:cs typeface="DejaVu San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DejaVu Sans"/>
              <a:cs typeface="DejaVu Sans"/>
            </a:endParaRPr>
          </a:p>
        </p:txBody>
      </p:sp>
      <p:pic>
        <p:nvPicPr>
          <p:cNvPr id="5" name="Image 4">
            <a:extLst>
              <a:ext uri="{FF2B5EF4-FFF2-40B4-BE49-F238E27FC236}">
                <a16:creationId xmlns:a16="http://schemas.microsoft.com/office/drawing/2014/main" id="{0B51370F-7A81-4F8C-BA9F-41ED48BA15D1}"/>
              </a:ext>
            </a:extLst>
          </p:cNvPr>
          <p:cNvPicPr>
            <a:picLocks noChangeAspect="1"/>
          </p:cNvPicPr>
          <p:nvPr/>
        </p:nvPicPr>
        <p:blipFill rotWithShape="1">
          <a:blip r:embed="rId3"/>
          <a:srcRect t="28994"/>
          <a:stretch/>
        </p:blipFill>
        <p:spPr>
          <a:xfrm>
            <a:off x="370194" y="2936143"/>
            <a:ext cx="8266834" cy="3151771"/>
          </a:xfrm>
          <a:prstGeom prst="rect">
            <a:avLst/>
          </a:prstGeom>
        </p:spPr>
      </p:pic>
      <p:sp>
        <p:nvSpPr>
          <p:cNvPr id="11" name="ZoneTexte 10">
            <a:extLst>
              <a:ext uri="{FF2B5EF4-FFF2-40B4-BE49-F238E27FC236}">
                <a16:creationId xmlns:a16="http://schemas.microsoft.com/office/drawing/2014/main" id="{3ED1C531-1AC7-F87A-2049-01B59828C222}"/>
              </a:ext>
            </a:extLst>
          </p:cNvPr>
          <p:cNvSpPr txBox="1"/>
          <p:nvPr/>
        </p:nvSpPr>
        <p:spPr>
          <a:xfrm>
            <a:off x="22066" y="6444044"/>
            <a:ext cx="661502" cy="369332"/>
          </a:xfrm>
          <a:prstGeom prst="rect">
            <a:avLst/>
          </a:prstGeom>
          <a:noFill/>
        </p:spPr>
        <p:txBody>
          <a:bodyPr wrap="square" rtlCol="0">
            <a:spAutoFit/>
          </a:bodyPr>
          <a:lstStyle/>
          <a:p>
            <a:r>
              <a:rPr lang="fr-FR" dirty="0"/>
              <a:t>4-07</a:t>
            </a:r>
          </a:p>
        </p:txBody>
      </p:sp>
    </p:spTree>
    <p:extLst>
      <p:ext uri="{BB962C8B-B14F-4D97-AF65-F5344CB8AC3E}">
        <p14:creationId xmlns:p14="http://schemas.microsoft.com/office/powerpoint/2010/main" val="16506532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 name="CustomShape 1"/>
          <p:cNvSpPr/>
          <p:nvPr/>
        </p:nvSpPr>
        <p:spPr>
          <a:xfrm>
            <a:off x="1432080" y="457200"/>
            <a:ext cx="11520" cy="129600"/>
          </a:xfrm>
          <a:prstGeom prst="rect">
            <a:avLst/>
          </a:prstGeom>
          <a:solidFill>
            <a:srgbClr val="660090"/>
          </a:solidFill>
          <a:ln w="12600">
            <a:noFill/>
          </a:ln>
        </p:spPr>
        <p:style>
          <a:lnRef idx="0">
            <a:scrgbClr r="0" g="0" b="0"/>
          </a:lnRef>
          <a:fillRef idx="0">
            <a:scrgbClr r="0" g="0" b="0"/>
          </a:fillRef>
          <a:effectRef idx="0">
            <a:scrgbClr r="0" g="0" b="0"/>
          </a:effectRef>
          <a:fontRef idx="minor"/>
        </p:style>
      </p:sp>
      <p:sp>
        <p:nvSpPr>
          <p:cNvPr id="649" name="CustomShape 2"/>
          <p:cNvSpPr/>
          <p:nvPr/>
        </p:nvSpPr>
        <p:spPr>
          <a:xfrm>
            <a:off x="1627145" y="498639"/>
            <a:ext cx="7173000" cy="57564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1" normalizeH="0" baseline="0" noProof="0" dirty="0">
                <a:ln>
                  <a:noFill/>
                </a:ln>
                <a:solidFill>
                  <a:srgbClr val="3C68FF"/>
                </a:solidFill>
                <a:effectLst/>
                <a:uLnTx/>
                <a:uFillTx/>
                <a:latin typeface="Raleway"/>
                <a:ea typeface="DejaVu Sans"/>
                <a:cs typeface="DejaVu Sans"/>
              </a:rPr>
              <a:t>Etape 2 : montée en compétences</a:t>
            </a:r>
            <a:endParaRPr kumimoji="0" lang="fr-FR" sz="24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651" name="CustomShape 3"/>
          <p:cNvSpPr/>
          <p:nvPr/>
        </p:nvSpPr>
        <p:spPr>
          <a:xfrm>
            <a:off x="1429758" y="253299"/>
            <a:ext cx="67320" cy="1003680"/>
          </a:xfrm>
          <a:prstGeom prst="rect">
            <a:avLst/>
          </a:prstGeom>
          <a:solidFill>
            <a:srgbClr val="660090"/>
          </a:solidFill>
          <a:ln>
            <a:noFill/>
          </a:ln>
        </p:spPr>
        <p:style>
          <a:lnRef idx="0">
            <a:scrgbClr r="0" g="0" b="0"/>
          </a:lnRef>
          <a:fillRef idx="0">
            <a:scrgbClr r="0" g="0" b="0"/>
          </a:fillRef>
          <a:effectRef idx="0">
            <a:scrgbClr r="0" g="0" b="0"/>
          </a:effectRef>
          <a:fontRef idx="minor"/>
        </p:style>
      </p:sp>
      <p:pic>
        <p:nvPicPr>
          <p:cNvPr id="10" name="Picture 2" descr="C:\Users\maisier\ownCloud\DANE\Pix\pix-logo.png"/>
          <p:cNvPicPr>
            <a:picLocks noChangeAspect="1" noChangeArrowheads="1"/>
          </p:cNvPicPr>
          <p:nvPr/>
        </p:nvPicPr>
        <p:blipFill>
          <a:blip r:embed="rId2" cstate="print"/>
          <a:srcRect/>
          <a:stretch>
            <a:fillRect/>
          </a:stretch>
        </p:blipFill>
        <p:spPr bwMode="auto">
          <a:xfrm>
            <a:off x="343855" y="365411"/>
            <a:ext cx="1032425" cy="779457"/>
          </a:xfrm>
          <a:prstGeom prst="rect">
            <a:avLst/>
          </a:prstGeom>
          <a:noFill/>
        </p:spPr>
      </p:pic>
      <p:sp>
        <p:nvSpPr>
          <p:cNvPr id="7" name="ZoneTexte 6">
            <a:extLst>
              <a:ext uri="{FF2B5EF4-FFF2-40B4-BE49-F238E27FC236}">
                <a16:creationId xmlns:a16="http://schemas.microsoft.com/office/drawing/2014/main" id="{871202EA-1455-48F2-BE28-AEB2AC69636D}"/>
              </a:ext>
            </a:extLst>
          </p:cNvPr>
          <p:cNvSpPr txBox="1"/>
          <p:nvPr/>
        </p:nvSpPr>
        <p:spPr>
          <a:xfrm>
            <a:off x="332386" y="1353334"/>
            <a:ext cx="8293056" cy="1723549"/>
          </a:xfrm>
          <a:prstGeom prst="rect">
            <a:avLst/>
          </a:prstGeom>
          <a:noFill/>
        </p:spPr>
        <p:txBody>
          <a:bodyPr wrap="square" rtlCol="0">
            <a:spAutoFit/>
          </a:bodyPr>
          <a:lstStyle/>
          <a:p>
            <a:r>
              <a:rPr lang="fr-FR" sz="1600" dirty="0"/>
              <a:t>L’équipe pédagogique analyse les résultats du parcours de rentrée, identifie les besoins des élèves et les accompagne dans leur montée en compétences :</a:t>
            </a:r>
          </a:p>
          <a:p>
            <a:pPr marL="285750" indent="-285750">
              <a:lnSpc>
                <a:spcPct val="150000"/>
              </a:lnSpc>
              <a:buFont typeface="Arial" panose="020B0604020202020204" pitchFamily="34" charset="0"/>
              <a:buChar char="•"/>
            </a:pPr>
            <a:r>
              <a:rPr kumimoji="0" lang="fr-FR" sz="1600" b="0" i="0" u="none" strike="noStrike" kern="1200" cap="none" spc="0" normalizeH="0" baseline="0" noProof="0" dirty="0">
                <a:ln>
                  <a:noFill/>
                </a:ln>
                <a:solidFill>
                  <a:prstClr val="black"/>
                </a:solidFill>
                <a:effectLst/>
                <a:uLnTx/>
                <a:uFillTx/>
                <a:latin typeface="Arial"/>
                <a:ea typeface="DejaVu Sans"/>
                <a:cs typeface="DejaVu Sans"/>
              </a:rPr>
              <a:t>À travers leurs enseignements</a:t>
            </a:r>
          </a:p>
          <a:p>
            <a:pPr marL="285750" indent="-285750">
              <a:buFont typeface="Arial" panose="020B0604020202020204" pitchFamily="34" charset="0"/>
              <a:buChar char="•"/>
            </a:pPr>
            <a:r>
              <a:rPr lang="fr-FR" sz="1600" dirty="0">
                <a:solidFill>
                  <a:prstClr val="black"/>
                </a:solidFill>
                <a:latin typeface="Arial"/>
                <a:ea typeface="DejaVu Sans"/>
                <a:cs typeface="DejaVu Sans"/>
              </a:rPr>
              <a:t>En proposant des </a:t>
            </a:r>
            <a:r>
              <a:rPr lang="fr-FR" sz="1600" dirty="0">
                <a:solidFill>
                  <a:srgbClr val="2D82FF"/>
                </a:solidFill>
                <a:latin typeface="Arial"/>
                <a:ea typeface="DejaVu Sans"/>
                <a:cs typeface="DejaVu Sans"/>
              </a:rPr>
              <a:t>parcours ciblés à l’aide de </a:t>
            </a:r>
            <a:r>
              <a:rPr lang="fr-FR" sz="1600" dirty="0" err="1">
                <a:solidFill>
                  <a:srgbClr val="2D82FF"/>
                </a:solidFill>
                <a:latin typeface="Arial"/>
                <a:ea typeface="DejaVu Sans"/>
                <a:cs typeface="DejaVu Sans"/>
              </a:rPr>
              <a:t>Pix</a:t>
            </a:r>
            <a:r>
              <a:rPr lang="fr-FR" sz="1600" dirty="0">
                <a:solidFill>
                  <a:srgbClr val="2D82FF"/>
                </a:solidFill>
                <a:latin typeface="Arial"/>
                <a:ea typeface="DejaVu Sans"/>
                <a:cs typeface="DejaVu Sans"/>
              </a:rPr>
              <a:t> Orga</a:t>
            </a:r>
            <a:r>
              <a:rPr lang="fr-FR" sz="1600" dirty="0">
                <a:solidFill>
                  <a:prstClr val="black"/>
                </a:solidFill>
                <a:latin typeface="Arial"/>
                <a:ea typeface="DejaVu Sans"/>
                <a:cs typeface="DejaVu Sans"/>
              </a:rPr>
              <a:t> : i</a:t>
            </a:r>
            <a:r>
              <a:rPr lang="fr-FR" sz="1600" dirty="0"/>
              <a:t>dentification des sujets à travailler en fonction des résultats et tutoriels ciblés.</a:t>
            </a:r>
            <a:endParaRPr kumimoji="0" lang="fr-FR" sz="1600" b="0" i="0" u="none" strike="noStrike" kern="1200" cap="none" spc="0" normalizeH="0" baseline="0" noProof="0" dirty="0">
              <a:ln>
                <a:noFill/>
              </a:ln>
              <a:solidFill>
                <a:prstClr val="black"/>
              </a:solidFill>
              <a:effectLst/>
              <a:uLnTx/>
              <a:uFillTx/>
              <a:latin typeface="Arial"/>
              <a:ea typeface="DejaVu Sans"/>
              <a:cs typeface="DejaVu San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DejaVu Sans"/>
              <a:cs typeface="DejaVu Sans"/>
            </a:endParaRPr>
          </a:p>
        </p:txBody>
      </p:sp>
      <p:pic>
        <p:nvPicPr>
          <p:cNvPr id="4" name="Image 3">
            <a:extLst>
              <a:ext uri="{FF2B5EF4-FFF2-40B4-BE49-F238E27FC236}">
                <a16:creationId xmlns:a16="http://schemas.microsoft.com/office/drawing/2014/main" id="{B5292FC6-95DD-42A5-832F-C786E65269E5}"/>
              </a:ext>
            </a:extLst>
          </p:cNvPr>
          <p:cNvPicPr>
            <a:picLocks noChangeAspect="1"/>
          </p:cNvPicPr>
          <p:nvPr/>
        </p:nvPicPr>
        <p:blipFill>
          <a:blip r:embed="rId3"/>
          <a:stretch>
            <a:fillRect/>
          </a:stretch>
        </p:blipFill>
        <p:spPr>
          <a:xfrm>
            <a:off x="269122" y="3018922"/>
            <a:ext cx="8356320" cy="3323536"/>
          </a:xfrm>
          <a:prstGeom prst="rect">
            <a:avLst/>
          </a:prstGeom>
        </p:spPr>
      </p:pic>
      <p:sp>
        <p:nvSpPr>
          <p:cNvPr id="11" name="ZoneTexte 10">
            <a:extLst>
              <a:ext uri="{FF2B5EF4-FFF2-40B4-BE49-F238E27FC236}">
                <a16:creationId xmlns:a16="http://schemas.microsoft.com/office/drawing/2014/main" id="{3ED1C531-1AC7-F87A-2049-01B59828C222}"/>
              </a:ext>
            </a:extLst>
          </p:cNvPr>
          <p:cNvSpPr txBox="1"/>
          <p:nvPr/>
        </p:nvSpPr>
        <p:spPr>
          <a:xfrm>
            <a:off x="22066" y="6444044"/>
            <a:ext cx="661502" cy="369332"/>
          </a:xfrm>
          <a:prstGeom prst="rect">
            <a:avLst/>
          </a:prstGeom>
          <a:noFill/>
        </p:spPr>
        <p:txBody>
          <a:bodyPr wrap="square" rtlCol="0">
            <a:spAutoFit/>
          </a:bodyPr>
          <a:lstStyle/>
          <a:p>
            <a:r>
              <a:rPr lang="fr-FR" dirty="0"/>
              <a:t>4-07</a:t>
            </a:r>
          </a:p>
        </p:txBody>
      </p:sp>
    </p:spTree>
    <p:extLst>
      <p:ext uri="{BB962C8B-B14F-4D97-AF65-F5344CB8AC3E}">
        <p14:creationId xmlns:p14="http://schemas.microsoft.com/office/powerpoint/2010/main" val="28165953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 name="CustomShape 1"/>
          <p:cNvSpPr/>
          <p:nvPr/>
        </p:nvSpPr>
        <p:spPr>
          <a:xfrm>
            <a:off x="1432080" y="457200"/>
            <a:ext cx="11520" cy="129600"/>
          </a:xfrm>
          <a:prstGeom prst="rect">
            <a:avLst/>
          </a:prstGeom>
          <a:solidFill>
            <a:srgbClr val="660090"/>
          </a:solidFill>
          <a:ln w="12600">
            <a:noFill/>
          </a:ln>
        </p:spPr>
        <p:style>
          <a:lnRef idx="0">
            <a:scrgbClr r="0" g="0" b="0"/>
          </a:lnRef>
          <a:fillRef idx="0">
            <a:scrgbClr r="0" g="0" b="0"/>
          </a:fillRef>
          <a:effectRef idx="0">
            <a:scrgbClr r="0" g="0" b="0"/>
          </a:effectRef>
          <a:fontRef idx="minor"/>
        </p:style>
      </p:sp>
      <p:sp>
        <p:nvSpPr>
          <p:cNvPr id="649" name="CustomShape 2"/>
          <p:cNvSpPr/>
          <p:nvPr/>
        </p:nvSpPr>
        <p:spPr>
          <a:xfrm>
            <a:off x="1610640" y="620688"/>
            <a:ext cx="7173000" cy="57564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1" normalizeH="0" baseline="0" noProof="0" dirty="0">
                <a:ln>
                  <a:noFill/>
                </a:ln>
                <a:solidFill>
                  <a:srgbClr val="3C68FF"/>
                </a:solidFill>
                <a:effectLst/>
                <a:uLnTx/>
                <a:uFillTx/>
                <a:latin typeface="Raleway"/>
                <a:ea typeface="DejaVu Sans"/>
                <a:cs typeface="DejaVu Sans"/>
              </a:rPr>
              <a:t>Etape 2 : montée en compétences</a:t>
            </a:r>
            <a:endParaRPr kumimoji="0" lang="fr-FR" sz="24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651" name="CustomShape 3"/>
          <p:cNvSpPr/>
          <p:nvPr/>
        </p:nvSpPr>
        <p:spPr>
          <a:xfrm>
            <a:off x="1417680" y="457920"/>
            <a:ext cx="67320" cy="1003680"/>
          </a:xfrm>
          <a:prstGeom prst="rect">
            <a:avLst/>
          </a:prstGeom>
          <a:solidFill>
            <a:srgbClr val="660090"/>
          </a:solidFill>
          <a:ln>
            <a:noFill/>
          </a:ln>
        </p:spPr>
        <p:style>
          <a:lnRef idx="0">
            <a:scrgbClr r="0" g="0" b="0"/>
          </a:lnRef>
          <a:fillRef idx="0">
            <a:scrgbClr r="0" g="0" b="0"/>
          </a:fillRef>
          <a:effectRef idx="0">
            <a:scrgbClr r="0" g="0" b="0"/>
          </a:effectRef>
          <a:fontRef idx="minor"/>
        </p:style>
      </p:sp>
      <p:pic>
        <p:nvPicPr>
          <p:cNvPr id="10" name="Picture 2" descr="C:\Users\maisier\ownCloud\DANE\Pix\pix-logo.png"/>
          <p:cNvPicPr>
            <a:picLocks noChangeAspect="1" noChangeArrowheads="1"/>
          </p:cNvPicPr>
          <p:nvPr/>
        </p:nvPicPr>
        <p:blipFill>
          <a:blip r:embed="rId2" cstate="print"/>
          <a:srcRect/>
          <a:stretch>
            <a:fillRect/>
          </a:stretch>
        </p:blipFill>
        <p:spPr bwMode="auto">
          <a:xfrm>
            <a:off x="357158" y="571480"/>
            <a:ext cx="1032425" cy="779457"/>
          </a:xfrm>
          <a:prstGeom prst="rect">
            <a:avLst/>
          </a:prstGeom>
          <a:noFill/>
        </p:spPr>
      </p:pic>
      <p:sp>
        <p:nvSpPr>
          <p:cNvPr id="7" name="ZoneTexte 6">
            <a:extLst>
              <a:ext uri="{FF2B5EF4-FFF2-40B4-BE49-F238E27FC236}">
                <a16:creationId xmlns:a16="http://schemas.microsoft.com/office/drawing/2014/main" id="{871202EA-1455-48F2-BE28-AEB2AC69636D}"/>
              </a:ext>
            </a:extLst>
          </p:cNvPr>
          <p:cNvSpPr txBox="1"/>
          <p:nvPr/>
        </p:nvSpPr>
        <p:spPr>
          <a:xfrm>
            <a:off x="508510" y="1497712"/>
            <a:ext cx="8293056" cy="13388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Arial"/>
                <a:ea typeface="DejaVu Sans"/>
                <a:cs typeface="DejaVu Sans"/>
              </a:rPr>
              <a:t>L’équipe pédagogique organise le suivi des élèves pas classes et se réparti les compétences à travailler dans chaque discipline.</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DejaVu Sans"/>
              <a:cs typeface="DejaVu San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DejaVu Sans"/>
              <a:cs typeface="DejaVu Sans"/>
            </a:endParaRPr>
          </a:p>
        </p:txBody>
      </p:sp>
      <p:pic>
        <p:nvPicPr>
          <p:cNvPr id="2" name="Image 1">
            <a:extLst>
              <a:ext uri="{FF2B5EF4-FFF2-40B4-BE49-F238E27FC236}">
                <a16:creationId xmlns:a16="http://schemas.microsoft.com/office/drawing/2014/main" id="{659807C3-B4CB-4A52-950C-5AE20507CD0B}"/>
              </a:ext>
            </a:extLst>
          </p:cNvPr>
          <p:cNvPicPr>
            <a:picLocks noChangeAspect="1"/>
          </p:cNvPicPr>
          <p:nvPr/>
        </p:nvPicPr>
        <p:blipFill>
          <a:blip r:embed="rId3"/>
          <a:stretch>
            <a:fillRect/>
          </a:stretch>
        </p:blipFill>
        <p:spPr>
          <a:xfrm>
            <a:off x="221699" y="2564903"/>
            <a:ext cx="8561941" cy="3358973"/>
          </a:xfrm>
          <a:prstGeom prst="rect">
            <a:avLst/>
          </a:prstGeom>
        </p:spPr>
      </p:pic>
      <p:sp>
        <p:nvSpPr>
          <p:cNvPr id="8" name="ZoneTexte 7">
            <a:extLst>
              <a:ext uri="{FF2B5EF4-FFF2-40B4-BE49-F238E27FC236}">
                <a16:creationId xmlns:a16="http://schemas.microsoft.com/office/drawing/2014/main" id="{4305E555-CFB5-AE57-4F95-202F17A109A4}"/>
              </a:ext>
            </a:extLst>
          </p:cNvPr>
          <p:cNvSpPr txBox="1"/>
          <p:nvPr/>
        </p:nvSpPr>
        <p:spPr>
          <a:xfrm>
            <a:off x="22066" y="6444044"/>
            <a:ext cx="661502" cy="369332"/>
          </a:xfrm>
          <a:prstGeom prst="rect">
            <a:avLst/>
          </a:prstGeom>
          <a:noFill/>
        </p:spPr>
        <p:txBody>
          <a:bodyPr wrap="square" rtlCol="0">
            <a:spAutoFit/>
          </a:bodyPr>
          <a:lstStyle/>
          <a:p>
            <a:r>
              <a:rPr lang="fr-FR" dirty="0"/>
              <a:t>4-06</a:t>
            </a:r>
          </a:p>
        </p:txBody>
      </p:sp>
    </p:spTree>
    <p:extLst>
      <p:ext uri="{BB962C8B-B14F-4D97-AF65-F5344CB8AC3E}">
        <p14:creationId xmlns:p14="http://schemas.microsoft.com/office/powerpoint/2010/main" val="7453692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 name="CustomShape 1"/>
          <p:cNvSpPr/>
          <p:nvPr/>
        </p:nvSpPr>
        <p:spPr>
          <a:xfrm>
            <a:off x="1432080" y="457200"/>
            <a:ext cx="11520" cy="129600"/>
          </a:xfrm>
          <a:prstGeom prst="rect">
            <a:avLst/>
          </a:prstGeom>
          <a:solidFill>
            <a:srgbClr val="660090"/>
          </a:solidFill>
          <a:ln w="12600">
            <a:noFill/>
          </a:ln>
        </p:spPr>
        <p:style>
          <a:lnRef idx="0">
            <a:scrgbClr r="0" g="0" b="0"/>
          </a:lnRef>
          <a:fillRef idx="0">
            <a:scrgbClr r="0" g="0" b="0"/>
          </a:fillRef>
          <a:effectRef idx="0">
            <a:scrgbClr r="0" g="0" b="0"/>
          </a:effectRef>
          <a:fontRef idx="minor"/>
        </p:style>
      </p:sp>
      <p:sp>
        <p:nvSpPr>
          <p:cNvPr id="649" name="CustomShape 2"/>
          <p:cNvSpPr/>
          <p:nvPr/>
        </p:nvSpPr>
        <p:spPr>
          <a:xfrm>
            <a:off x="1610640" y="620688"/>
            <a:ext cx="7173000" cy="57564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1" normalizeH="0" baseline="0" noProof="0" dirty="0">
                <a:ln>
                  <a:noFill/>
                </a:ln>
                <a:solidFill>
                  <a:srgbClr val="3C68FF"/>
                </a:solidFill>
                <a:effectLst/>
                <a:uLnTx/>
                <a:uFillTx/>
                <a:latin typeface="Raleway"/>
                <a:ea typeface="DejaVu Sans"/>
                <a:cs typeface="DejaVu Sans"/>
              </a:rPr>
              <a:t>Etape 2 : montée en compétences</a:t>
            </a:r>
            <a:endParaRPr kumimoji="0" lang="fr-FR" sz="24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651" name="CustomShape 3"/>
          <p:cNvSpPr/>
          <p:nvPr/>
        </p:nvSpPr>
        <p:spPr>
          <a:xfrm>
            <a:off x="1417680" y="457920"/>
            <a:ext cx="67320" cy="1003680"/>
          </a:xfrm>
          <a:prstGeom prst="rect">
            <a:avLst/>
          </a:prstGeom>
          <a:solidFill>
            <a:srgbClr val="660090"/>
          </a:solidFill>
          <a:ln>
            <a:noFill/>
          </a:ln>
        </p:spPr>
        <p:style>
          <a:lnRef idx="0">
            <a:scrgbClr r="0" g="0" b="0"/>
          </a:lnRef>
          <a:fillRef idx="0">
            <a:scrgbClr r="0" g="0" b="0"/>
          </a:fillRef>
          <a:effectRef idx="0">
            <a:scrgbClr r="0" g="0" b="0"/>
          </a:effectRef>
          <a:fontRef idx="minor"/>
        </p:style>
      </p:sp>
      <p:pic>
        <p:nvPicPr>
          <p:cNvPr id="10" name="Picture 2" descr="C:\Users\maisier\ownCloud\DANE\Pix\pix-logo.png"/>
          <p:cNvPicPr>
            <a:picLocks noChangeAspect="1" noChangeArrowheads="1"/>
          </p:cNvPicPr>
          <p:nvPr/>
        </p:nvPicPr>
        <p:blipFill>
          <a:blip r:embed="rId2" cstate="print"/>
          <a:srcRect/>
          <a:stretch>
            <a:fillRect/>
          </a:stretch>
        </p:blipFill>
        <p:spPr bwMode="auto">
          <a:xfrm>
            <a:off x="357158" y="571480"/>
            <a:ext cx="1032425" cy="779457"/>
          </a:xfrm>
          <a:prstGeom prst="rect">
            <a:avLst/>
          </a:prstGeom>
          <a:noFill/>
        </p:spPr>
      </p:pic>
      <p:sp>
        <p:nvSpPr>
          <p:cNvPr id="7" name="ZoneTexte 6">
            <a:extLst>
              <a:ext uri="{FF2B5EF4-FFF2-40B4-BE49-F238E27FC236}">
                <a16:creationId xmlns:a16="http://schemas.microsoft.com/office/drawing/2014/main" id="{871202EA-1455-48F2-BE28-AEB2AC69636D}"/>
              </a:ext>
            </a:extLst>
          </p:cNvPr>
          <p:cNvSpPr txBox="1"/>
          <p:nvPr/>
        </p:nvSpPr>
        <p:spPr>
          <a:xfrm>
            <a:off x="508510" y="1497712"/>
            <a:ext cx="8293056" cy="10618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Arial"/>
                <a:ea typeface="DejaVu Sans"/>
                <a:cs typeface="DejaVu Sans"/>
              </a:rPr>
              <a:t>Les compétences PIX dans le cadre des enseignements du cycle 4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DejaVu Sans"/>
              <a:cs typeface="DejaVu San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DejaVu Sans"/>
              <a:cs typeface="DejaVu Sans"/>
            </a:endParaRPr>
          </a:p>
        </p:txBody>
      </p:sp>
      <p:pic>
        <p:nvPicPr>
          <p:cNvPr id="3" name="Image 2">
            <a:extLst>
              <a:ext uri="{FF2B5EF4-FFF2-40B4-BE49-F238E27FC236}">
                <a16:creationId xmlns:a16="http://schemas.microsoft.com/office/drawing/2014/main" id="{46529AA4-078B-418A-94CB-19DE9F976CF3}"/>
              </a:ext>
            </a:extLst>
          </p:cNvPr>
          <p:cNvPicPr>
            <a:picLocks noChangeAspect="1"/>
          </p:cNvPicPr>
          <p:nvPr/>
        </p:nvPicPr>
        <p:blipFill>
          <a:blip r:embed="rId3"/>
          <a:stretch>
            <a:fillRect/>
          </a:stretch>
        </p:blipFill>
        <p:spPr>
          <a:xfrm>
            <a:off x="1115616" y="1983466"/>
            <a:ext cx="6534616" cy="4629987"/>
          </a:xfrm>
          <a:prstGeom prst="rect">
            <a:avLst/>
          </a:prstGeom>
        </p:spPr>
      </p:pic>
      <p:sp>
        <p:nvSpPr>
          <p:cNvPr id="8" name="ZoneTexte 7">
            <a:extLst>
              <a:ext uri="{FF2B5EF4-FFF2-40B4-BE49-F238E27FC236}">
                <a16:creationId xmlns:a16="http://schemas.microsoft.com/office/drawing/2014/main" id="{9C1BD57F-657D-9642-99A1-C09CFBF4C97F}"/>
              </a:ext>
            </a:extLst>
          </p:cNvPr>
          <p:cNvSpPr txBox="1"/>
          <p:nvPr/>
        </p:nvSpPr>
        <p:spPr>
          <a:xfrm>
            <a:off x="22066" y="6444044"/>
            <a:ext cx="661502" cy="369332"/>
          </a:xfrm>
          <a:prstGeom prst="rect">
            <a:avLst/>
          </a:prstGeom>
          <a:noFill/>
        </p:spPr>
        <p:txBody>
          <a:bodyPr wrap="square" rtlCol="0">
            <a:spAutoFit/>
          </a:bodyPr>
          <a:lstStyle/>
          <a:p>
            <a:r>
              <a:rPr lang="fr-FR" dirty="0"/>
              <a:t>4-05</a:t>
            </a:r>
          </a:p>
        </p:txBody>
      </p:sp>
      <p:sp>
        <p:nvSpPr>
          <p:cNvPr id="2" name="Rectangle 1">
            <a:extLst>
              <a:ext uri="{FF2B5EF4-FFF2-40B4-BE49-F238E27FC236}">
                <a16:creationId xmlns:a16="http://schemas.microsoft.com/office/drawing/2014/main" id="{320C738C-78D7-9370-F618-357EB3F5DA94}"/>
              </a:ext>
            </a:extLst>
          </p:cNvPr>
          <p:cNvSpPr/>
          <p:nvPr/>
        </p:nvSpPr>
        <p:spPr>
          <a:xfrm>
            <a:off x="1259632" y="3212976"/>
            <a:ext cx="130923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2CCA158A-F176-AEDD-36D1-03DF45C20B86}"/>
              </a:ext>
            </a:extLst>
          </p:cNvPr>
          <p:cNvSpPr/>
          <p:nvPr/>
        </p:nvSpPr>
        <p:spPr>
          <a:xfrm>
            <a:off x="3000916" y="3212976"/>
            <a:ext cx="130923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9375CBDB-04EA-43D4-75FA-D4A174D9B439}"/>
              </a:ext>
            </a:extLst>
          </p:cNvPr>
          <p:cNvSpPr/>
          <p:nvPr/>
        </p:nvSpPr>
        <p:spPr>
          <a:xfrm>
            <a:off x="4542522" y="3212976"/>
            <a:ext cx="130923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CBD0EB48-DBF7-19E3-FF77-980C6BA8CF5C}"/>
              </a:ext>
            </a:extLst>
          </p:cNvPr>
          <p:cNvSpPr/>
          <p:nvPr/>
        </p:nvSpPr>
        <p:spPr>
          <a:xfrm>
            <a:off x="1259632" y="5517232"/>
            <a:ext cx="130923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65AFA8EE-DD97-0DC9-B089-8610DE258937}"/>
              </a:ext>
            </a:extLst>
          </p:cNvPr>
          <p:cNvSpPr/>
          <p:nvPr/>
        </p:nvSpPr>
        <p:spPr>
          <a:xfrm>
            <a:off x="2902724" y="5610673"/>
            <a:ext cx="130923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D6DBF911-AD98-705F-2D2F-583388C7D833}"/>
              </a:ext>
            </a:extLst>
          </p:cNvPr>
          <p:cNvSpPr/>
          <p:nvPr/>
        </p:nvSpPr>
        <p:spPr>
          <a:xfrm>
            <a:off x="4572000" y="5272066"/>
            <a:ext cx="1309236" cy="1171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924EE16B-CA59-2610-864E-512074AB2900}"/>
              </a:ext>
            </a:extLst>
          </p:cNvPr>
          <p:cNvSpPr/>
          <p:nvPr/>
        </p:nvSpPr>
        <p:spPr>
          <a:xfrm>
            <a:off x="6256162" y="5605602"/>
            <a:ext cx="130923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537593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 name="CustomShape 1"/>
          <p:cNvSpPr/>
          <p:nvPr/>
        </p:nvSpPr>
        <p:spPr>
          <a:xfrm>
            <a:off x="1432080" y="457200"/>
            <a:ext cx="11520" cy="129600"/>
          </a:xfrm>
          <a:prstGeom prst="rect">
            <a:avLst/>
          </a:prstGeom>
          <a:solidFill>
            <a:srgbClr val="660090"/>
          </a:solidFill>
          <a:ln w="12600">
            <a:noFill/>
          </a:ln>
        </p:spPr>
        <p:style>
          <a:lnRef idx="0">
            <a:scrgbClr r="0" g="0" b="0"/>
          </a:lnRef>
          <a:fillRef idx="0">
            <a:scrgbClr r="0" g="0" b="0"/>
          </a:fillRef>
          <a:effectRef idx="0">
            <a:scrgbClr r="0" g="0" b="0"/>
          </a:effectRef>
          <a:fontRef idx="minor"/>
        </p:style>
      </p:sp>
      <p:sp>
        <p:nvSpPr>
          <p:cNvPr id="649" name="CustomShape 2"/>
          <p:cNvSpPr/>
          <p:nvPr/>
        </p:nvSpPr>
        <p:spPr>
          <a:xfrm>
            <a:off x="1610640" y="620688"/>
            <a:ext cx="7173000" cy="57564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1" normalizeH="0" baseline="0" noProof="0" dirty="0">
                <a:ln>
                  <a:noFill/>
                </a:ln>
                <a:solidFill>
                  <a:srgbClr val="3C68FF"/>
                </a:solidFill>
                <a:effectLst/>
                <a:uLnTx/>
                <a:uFillTx/>
                <a:latin typeface="Raleway"/>
                <a:ea typeface="DejaVu Sans"/>
                <a:cs typeface="DejaVu Sans"/>
              </a:rPr>
              <a:t>Etape 2 : montée en compétences</a:t>
            </a:r>
            <a:endParaRPr kumimoji="0" lang="fr-FR" sz="24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651" name="CustomShape 3"/>
          <p:cNvSpPr/>
          <p:nvPr/>
        </p:nvSpPr>
        <p:spPr>
          <a:xfrm>
            <a:off x="1417680" y="457920"/>
            <a:ext cx="67320" cy="1003680"/>
          </a:xfrm>
          <a:prstGeom prst="rect">
            <a:avLst/>
          </a:prstGeom>
          <a:solidFill>
            <a:srgbClr val="660090"/>
          </a:solidFill>
          <a:ln>
            <a:noFill/>
          </a:ln>
        </p:spPr>
        <p:style>
          <a:lnRef idx="0">
            <a:scrgbClr r="0" g="0" b="0"/>
          </a:lnRef>
          <a:fillRef idx="0">
            <a:scrgbClr r="0" g="0" b="0"/>
          </a:fillRef>
          <a:effectRef idx="0">
            <a:scrgbClr r="0" g="0" b="0"/>
          </a:effectRef>
          <a:fontRef idx="minor"/>
        </p:style>
      </p:sp>
      <p:pic>
        <p:nvPicPr>
          <p:cNvPr id="10" name="Picture 2" descr="C:\Users\maisier\ownCloud\DANE\Pix\pix-logo.png"/>
          <p:cNvPicPr>
            <a:picLocks noChangeAspect="1" noChangeArrowheads="1"/>
          </p:cNvPicPr>
          <p:nvPr/>
        </p:nvPicPr>
        <p:blipFill>
          <a:blip r:embed="rId2" cstate="print"/>
          <a:srcRect/>
          <a:stretch>
            <a:fillRect/>
          </a:stretch>
        </p:blipFill>
        <p:spPr bwMode="auto">
          <a:xfrm>
            <a:off x="357158" y="571480"/>
            <a:ext cx="1032425" cy="779457"/>
          </a:xfrm>
          <a:prstGeom prst="rect">
            <a:avLst/>
          </a:prstGeom>
          <a:noFill/>
        </p:spPr>
      </p:pic>
      <p:sp>
        <p:nvSpPr>
          <p:cNvPr id="7" name="ZoneTexte 6">
            <a:extLst>
              <a:ext uri="{FF2B5EF4-FFF2-40B4-BE49-F238E27FC236}">
                <a16:creationId xmlns:a16="http://schemas.microsoft.com/office/drawing/2014/main" id="{871202EA-1455-48F2-BE28-AEB2AC69636D}"/>
              </a:ext>
            </a:extLst>
          </p:cNvPr>
          <p:cNvSpPr txBox="1"/>
          <p:nvPr/>
        </p:nvSpPr>
        <p:spPr>
          <a:xfrm>
            <a:off x="508510" y="1497712"/>
            <a:ext cx="8293056" cy="10618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Arial"/>
                <a:ea typeface="DejaVu Sans"/>
                <a:cs typeface="DejaVu Sans"/>
              </a:rPr>
              <a:t>Les compétences PIX dans le cadre des enseignements du cycle 4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DejaVu Sans"/>
              <a:cs typeface="DejaVu San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DejaVu Sans"/>
              <a:cs typeface="DejaVu Sans"/>
            </a:endParaRPr>
          </a:p>
        </p:txBody>
      </p:sp>
      <p:pic>
        <p:nvPicPr>
          <p:cNvPr id="3" name="Image 2">
            <a:extLst>
              <a:ext uri="{FF2B5EF4-FFF2-40B4-BE49-F238E27FC236}">
                <a16:creationId xmlns:a16="http://schemas.microsoft.com/office/drawing/2014/main" id="{46529AA4-078B-418A-94CB-19DE9F976CF3}"/>
              </a:ext>
            </a:extLst>
          </p:cNvPr>
          <p:cNvPicPr>
            <a:picLocks noChangeAspect="1"/>
          </p:cNvPicPr>
          <p:nvPr/>
        </p:nvPicPr>
        <p:blipFill>
          <a:blip r:embed="rId3"/>
          <a:stretch>
            <a:fillRect/>
          </a:stretch>
        </p:blipFill>
        <p:spPr>
          <a:xfrm>
            <a:off x="1115616" y="1983466"/>
            <a:ext cx="6534616" cy="4629987"/>
          </a:xfrm>
          <a:prstGeom prst="rect">
            <a:avLst/>
          </a:prstGeom>
        </p:spPr>
      </p:pic>
      <p:sp>
        <p:nvSpPr>
          <p:cNvPr id="8" name="ZoneTexte 7">
            <a:extLst>
              <a:ext uri="{FF2B5EF4-FFF2-40B4-BE49-F238E27FC236}">
                <a16:creationId xmlns:a16="http://schemas.microsoft.com/office/drawing/2014/main" id="{9C1BD57F-657D-9642-99A1-C09CFBF4C97F}"/>
              </a:ext>
            </a:extLst>
          </p:cNvPr>
          <p:cNvSpPr txBox="1"/>
          <p:nvPr/>
        </p:nvSpPr>
        <p:spPr>
          <a:xfrm>
            <a:off x="22066" y="6444044"/>
            <a:ext cx="661502" cy="369332"/>
          </a:xfrm>
          <a:prstGeom prst="rect">
            <a:avLst/>
          </a:prstGeom>
          <a:noFill/>
        </p:spPr>
        <p:txBody>
          <a:bodyPr wrap="square" rtlCol="0">
            <a:spAutoFit/>
          </a:bodyPr>
          <a:lstStyle/>
          <a:p>
            <a:r>
              <a:rPr lang="fr-FR" dirty="0"/>
              <a:t>4-05</a:t>
            </a:r>
          </a:p>
        </p:txBody>
      </p:sp>
      <p:sp>
        <p:nvSpPr>
          <p:cNvPr id="11" name="Rectangle 10">
            <a:extLst>
              <a:ext uri="{FF2B5EF4-FFF2-40B4-BE49-F238E27FC236}">
                <a16:creationId xmlns:a16="http://schemas.microsoft.com/office/drawing/2014/main" id="{2CCA158A-F176-AEDD-36D1-03DF45C20B86}"/>
              </a:ext>
            </a:extLst>
          </p:cNvPr>
          <p:cNvSpPr/>
          <p:nvPr/>
        </p:nvSpPr>
        <p:spPr>
          <a:xfrm>
            <a:off x="3000916" y="3212976"/>
            <a:ext cx="130923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9375CBDB-04EA-43D4-75FA-D4A174D9B439}"/>
              </a:ext>
            </a:extLst>
          </p:cNvPr>
          <p:cNvSpPr/>
          <p:nvPr/>
        </p:nvSpPr>
        <p:spPr>
          <a:xfrm>
            <a:off x="4542522" y="3212976"/>
            <a:ext cx="130923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CBD0EB48-DBF7-19E3-FF77-980C6BA8CF5C}"/>
              </a:ext>
            </a:extLst>
          </p:cNvPr>
          <p:cNvSpPr/>
          <p:nvPr/>
        </p:nvSpPr>
        <p:spPr>
          <a:xfrm>
            <a:off x="1259632" y="5517232"/>
            <a:ext cx="130923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65AFA8EE-DD97-0DC9-B089-8610DE258937}"/>
              </a:ext>
            </a:extLst>
          </p:cNvPr>
          <p:cNvSpPr/>
          <p:nvPr/>
        </p:nvSpPr>
        <p:spPr>
          <a:xfrm>
            <a:off x="2902724" y="5610673"/>
            <a:ext cx="130923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D6DBF911-AD98-705F-2D2F-583388C7D833}"/>
              </a:ext>
            </a:extLst>
          </p:cNvPr>
          <p:cNvSpPr/>
          <p:nvPr/>
        </p:nvSpPr>
        <p:spPr>
          <a:xfrm>
            <a:off x="4572000" y="5272066"/>
            <a:ext cx="1309236" cy="1171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924EE16B-CA59-2610-864E-512074AB2900}"/>
              </a:ext>
            </a:extLst>
          </p:cNvPr>
          <p:cNvSpPr/>
          <p:nvPr/>
        </p:nvSpPr>
        <p:spPr>
          <a:xfrm>
            <a:off x="6256162" y="5605602"/>
            <a:ext cx="130923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229110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 name="CustomShape 1"/>
          <p:cNvSpPr/>
          <p:nvPr/>
        </p:nvSpPr>
        <p:spPr>
          <a:xfrm>
            <a:off x="1432080" y="457200"/>
            <a:ext cx="11520" cy="129600"/>
          </a:xfrm>
          <a:prstGeom prst="rect">
            <a:avLst/>
          </a:prstGeom>
          <a:solidFill>
            <a:srgbClr val="660090"/>
          </a:solidFill>
          <a:ln w="12600">
            <a:noFill/>
          </a:ln>
        </p:spPr>
        <p:style>
          <a:lnRef idx="0">
            <a:scrgbClr r="0" g="0" b="0"/>
          </a:lnRef>
          <a:fillRef idx="0">
            <a:scrgbClr r="0" g="0" b="0"/>
          </a:fillRef>
          <a:effectRef idx="0">
            <a:scrgbClr r="0" g="0" b="0"/>
          </a:effectRef>
          <a:fontRef idx="minor"/>
        </p:style>
      </p:sp>
      <p:sp>
        <p:nvSpPr>
          <p:cNvPr id="649" name="CustomShape 2"/>
          <p:cNvSpPr/>
          <p:nvPr/>
        </p:nvSpPr>
        <p:spPr>
          <a:xfrm>
            <a:off x="1610640" y="620688"/>
            <a:ext cx="7173000" cy="57564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1" normalizeH="0" baseline="0" noProof="0" dirty="0">
                <a:ln>
                  <a:noFill/>
                </a:ln>
                <a:solidFill>
                  <a:srgbClr val="3C68FF"/>
                </a:solidFill>
                <a:effectLst/>
                <a:uLnTx/>
                <a:uFillTx/>
                <a:latin typeface="Raleway"/>
                <a:ea typeface="DejaVu Sans"/>
                <a:cs typeface="DejaVu Sans"/>
              </a:rPr>
              <a:t>Etape 2 : montée en compétences</a:t>
            </a:r>
            <a:endParaRPr kumimoji="0" lang="fr-FR" sz="24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651" name="CustomShape 3"/>
          <p:cNvSpPr/>
          <p:nvPr/>
        </p:nvSpPr>
        <p:spPr>
          <a:xfrm>
            <a:off x="1417680" y="457920"/>
            <a:ext cx="67320" cy="1003680"/>
          </a:xfrm>
          <a:prstGeom prst="rect">
            <a:avLst/>
          </a:prstGeom>
          <a:solidFill>
            <a:srgbClr val="660090"/>
          </a:solidFill>
          <a:ln>
            <a:noFill/>
          </a:ln>
        </p:spPr>
        <p:style>
          <a:lnRef idx="0">
            <a:scrgbClr r="0" g="0" b="0"/>
          </a:lnRef>
          <a:fillRef idx="0">
            <a:scrgbClr r="0" g="0" b="0"/>
          </a:fillRef>
          <a:effectRef idx="0">
            <a:scrgbClr r="0" g="0" b="0"/>
          </a:effectRef>
          <a:fontRef idx="minor"/>
        </p:style>
      </p:sp>
      <p:pic>
        <p:nvPicPr>
          <p:cNvPr id="10" name="Picture 2" descr="C:\Users\maisier\ownCloud\DANE\Pix\pix-logo.png"/>
          <p:cNvPicPr>
            <a:picLocks noChangeAspect="1" noChangeArrowheads="1"/>
          </p:cNvPicPr>
          <p:nvPr/>
        </p:nvPicPr>
        <p:blipFill>
          <a:blip r:embed="rId2" cstate="print"/>
          <a:srcRect/>
          <a:stretch>
            <a:fillRect/>
          </a:stretch>
        </p:blipFill>
        <p:spPr bwMode="auto">
          <a:xfrm>
            <a:off x="357158" y="571480"/>
            <a:ext cx="1032425" cy="779457"/>
          </a:xfrm>
          <a:prstGeom prst="rect">
            <a:avLst/>
          </a:prstGeom>
          <a:noFill/>
        </p:spPr>
      </p:pic>
      <p:sp>
        <p:nvSpPr>
          <p:cNvPr id="7" name="ZoneTexte 6">
            <a:extLst>
              <a:ext uri="{FF2B5EF4-FFF2-40B4-BE49-F238E27FC236}">
                <a16:creationId xmlns:a16="http://schemas.microsoft.com/office/drawing/2014/main" id="{871202EA-1455-48F2-BE28-AEB2AC69636D}"/>
              </a:ext>
            </a:extLst>
          </p:cNvPr>
          <p:cNvSpPr txBox="1"/>
          <p:nvPr/>
        </p:nvSpPr>
        <p:spPr>
          <a:xfrm>
            <a:off x="508510" y="1497712"/>
            <a:ext cx="8293056" cy="10618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Arial"/>
                <a:ea typeface="DejaVu Sans"/>
                <a:cs typeface="DejaVu Sans"/>
              </a:rPr>
              <a:t>Les compétences PIX dans le cadre des enseignements du cycle 4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DejaVu Sans"/>
              <a:cs typeface="DejaVu San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DejaVu Sans"/>
              <a:cs typeface="DejaVu Sans"/>
            </a:endParaRPr>
          </a:p>
        </p:txBody>
      </p:sp>
      <p:pic>
        <p:nvPicPr>
          <p:cNvPr id="3" name="Image 2">
            <a:extLst>
              <a:ext uri="{FF2B5EF4-FFF2-40B4-BE49-F238E27FC236}">
                <a16:creationId xmlns:a16="http://schemas.microsoft.com/office/drawing/2014/main" id="{46529AA4-078B-418A-94CB-19DE9F976CF3}"/>
              </a:ext>
            </a:extLst>
          </p:cNvPr>
          <p:cNvPicPr>
            <a:picLocks noChangeAspect="1"/>
          </p:cNvPicPr>
          <p:nvPr/>
        </p:nvPicPr>
        <p:blipFill>
          <a:blip r:embed="rId3"/>
          <a:stretch>
            <a:fillRect/>
          </a:stretch>
        </p:blipFill>
        <p:spPr>
          <a:xfrm>
            <a:off x="1115616" y="1983466"/>
            <a:ext cx="6534616" cy="4629987"/>
          </a:xfrm>
          <a:prstGeom prst="rect">
            <a:avLst/>
          </a:prstGeom>
        </p:spPr>
      </p:pic>
      <p:sp>
        <p:nvSpPr>
          <p:cNvPr id="8" name="ZoneTexte 7">
            <a:extLst>
              <a:ext uri="{FF2B5EF4-FFF2-40B4-BE49-F238E27FC236}">
                <a16:creationId xmlns:a16="http://schemas.microsoft.com/office/drawing/2014/main" id="{9C1BD57F-657D-9642-99A1-C09CFBF4C97F}"/>
              </a:ext>
            </a:extLst>
          </p:cNvPr>
          <p:cNvSpPr txBox="1"/>
          <p:nvPr/>
        </p:nvSpPr>
        <p:spPr>
          <a:xfrm>
            <a:off x="22066" y="6444044"/>
            <a:ext cx="661502" cy="369332"/>
          </a:xfrm>
          <a:prstGeom prst="rect">
            <a:avLst/>
          </a:prstGeom>
          <a:noFill/>
        </p:spPr>
        <p:txBody>
          <a:bodyPr wrap="square" rtlCol="0">
            <a:spAutoFit/>
          </a:bodyPr>
          <a:lstStyle/>
          <a:p>
            <a:r>
              <a:rPr lang="fr-FR" dirty="0"/>
              <a:t>4-05</a:t>
            </a:r>
          </a:p>
        </p:txBody>
      </p:sp>
      <p:sp>
        <p:nvSpPr>
          <p:cNvPr id="12" name="Rectangle 11">
            <a:extLst>
              <a:ext uri="{FF2B5EF4-FFF2-40B4-BE49-F238E27FC236}">
                <a16:creationId xmlns:a16="http://schemas.microsoft.com/office/drawing/2014/main" id="{9375CBDB-04EA-43D4-75FA-D4A174D9B439}"/>
              </a:ext>
            </a:extLst>
          </p:cNvPr>
          <p:cNvSpPr/>
          <p:nvPr/>
        </p:nvSpPr>
        <p:spPr>
          <a:xfrm>
            <a:off x="4542522" y="3212976"/>
            <a:ext cx="130923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CBD0EB48-DBF7-19E3-FF77-980C6BA8CF5C}"/>
              </a:ext>
            </a:extLst>
          </p:cNvPr>
          <p:cNvSpPr/>
          <p:nvPr/>
        </p:nvSpPr>
        <p:spPr>
          <a:xfrm>
            <a:off x="1259632" y="5517232"/>
            <a:ext cx="130923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65AFA8EE-DD97-0DC9-B089-8610DE258937}"/>
              </a:ext>
            </a:extLst>
          </p:cNvPr>
          <p:cNvSpPr/>
          <p:nvPr/>
        </p:nvSpPr>
        <p:spPr>
          <a:xfrm>
            <a:off x="2902724" y="5610673"/>
            <a:ext cx="130923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D6DBF911-AD98-705F-2D2F-583388C7D833}"/>
              </a:ext>
            </a:extLst>
          </p:cNvPr>
          <p:cNvSpPr/>
          <p:nvPr/>
        </p:nvSpPr>
        <p:spPr>
          <a:xfrm>
            <a:off x="4572000" y="5272066"/>
            <a:ext cx="1309236" cy="1171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924EE16B-CA59-2610-864E-512074AB2900}"/>
              </a:ext>
            </a:extLst>
          </p:cNvPr>
          <p:cNvSpPr/>
          <p:nvPr/>
        </p:nvSpPr>
        <p:spPr>
          <a:xfrm>
            <a:off x="6256162" y="5605602"/>
            <a:ext cx="130923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96173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325" name="CustomShape 2"/>
          <p:cNvSpPr/>
          <p:nvPr/>
        </p:nvSpPr>
        <p:spPr>
          <a:xfrm>
            <a:off x="1635120" y="646200"/>
            <a:ext cx="5769360" cy="63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3800" b="0" strike="noStrike" spc="-1" dirty="0">
                <a:solidFill>
                  <a:srgbClr val="0092E2"/>
                </a:solidFill>
                <a:latin typeface="Raleway"/>
                <a:ea typeface="DejaVu Sans"/>
              </a:rPr>
              <a:t>Présentation de </a:t>
            </a:r>
            <a:r>
              <a:rPr lang="fr-FR" sz="3800" b="0" strike="noStrike" spc="-1" dirty="0" err="1">
                <a:solidFill>
                  <a:srgbClr val="0092E2"/>
                </a:solidFill>
                <a:latin typeface="Raleway"/>
                <a:ea typeface="DejaVu Sans"/>
              </a:rPr>
              <a:t>Pix</a:t>
            </a:r>
            <a:r>
              <a:rPr lang="fr-FR" sz="3800" b="0" strike="noStrike" spc="-1" dirty="0">
                <a:solidFill>
                  <a:srgbClr val="0092E2"/>
                </a:solidFill>
                <a:latin typeface="Raleway"/>
                <a:ea typeface="DejaVu Sans"/>
              </a:rPr>
              <a:t> </a:t>
            </a:r>
            <a:endParaRPr lang="fr-FR" sz="3800" b="0" strike="noStrike" spc="-1" dirty="0">
              <a:latin typeface="Arial"/>
            </a:endParaRPr>
          </a:p>
        </p:txBody>
      </p:sp>
      <p:sp>
        <p:nvSpPr>
          <p:cNvPr id="326" name="CustomShape 3"/>
          <p:cNvSpPr/>
          <p:nvPr/>
        </p:nvSpPr>
        <p:spPr>
          <a:xfrm>
            <a:off x="1438200" y="457200"/>
            <a:ext cx="67320" cy="1003680"/>
          </a:xfrm>
          <a:prstGeom prst="rect">
            <a:avLst/>
          </a:prstGeom>
          <a:solidFill>
            <a:srgbClr val="660090"/>
          </a:solidFill>
          <a:ln>
            <a:noFill/>
          </a:ln>
        </p:spPr>
        <p:style>
          <a:lnRef idx="0">
            <a:scrgbClr r="0" g="0" b="0"/>
          </a:lnRef>
          <a:fillRef idx="0">
            <a:scrgbClr r="0" g="0" b="0"/>
          </a:fillRef>
          <a:effectRef idx="0">
            <a:scrgbClr r="0" g="0" b="0"/>
          </a:effectRef>
          <a:fontRef idx="minor"/>
        </p:style>
      </p:sp>
      <p:sp>
        <p:nvSpPr>
          <p:cNvPr id="330" name="CustomShape 4"/>
          <p:cNvSpPr/>
          <p:nvPr/>
        </p:nvSpPr>
        <p:spPr>
          <a:xfrm>
            <a:off x="419040" y="2173320"/>
            <a:ext cx="8471520" cy="2642040"/>
          </a:xfrm>
          <a:prstGeom prst="rect">
            <a:avLst/>
          </a:prstGeom>
          <a:noFill/>
          <a:ln>
            <a:noFill/>
          </a:ln>
        </p:spPr>
        <p:style>
          <a:lnRef idx="0">
            <a:scrgbClr r="0" g="0" b="0"/>
          </a:lnRef>
          <a:fillRef idx="0">
            <a:scrgbClr r="0" g="0" b="0"/>
          </a:fillRef>
          <a:effectRef idx="0">
            <a:scrgbClr r="0" g="0" b="0"/>
          </a:effectRef>
          <a:fontRef idx="minor"/>
        </p:style>
      </p:sp>
      <p:sp>
        <p:nvSpPr>
          <p:cNvPr id="331" name="CustomShape 5"/>
          <p:cNvSpPr/>
          <p:nvPr/>
        </p:nvSpPr>
        <p:spPr>
          <a:xfrm>
            <a:off x="4440240" y="3246480"/>
            <a:ext cx="1676880" cy="13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0" strike="noStrike" spc="-1">
                <a:solidFill>
                  <a:srgbClr val="000000"/>
                </a:solidFill>
                <a:latin typeface="Arial"/>
                <a:ea typeface="DejaVu Sans"/>
              </a:rPr>
              <a:t> </a:t>
            </a:r>
            <a:endParaRPr lang="fr-FR" sz="1800" b="0" strike="noStrike" spc="-1">
              <a:latin typeface="Arial"/>
            </a:endParaRPr>
          </a:p>
        </p:txBody>
      </p:sp>
      <p:sp>
        <p:nvSpPr>
          <p:cNvPr id="332" name="CustomShape 6"/>
          <p:cNvSpPr/>
          <p:nvPr/>
        </p:nvSpPr>
        <p:spPr>
          <a:xfrm>
            <a:off x="740202" y="1700280"/>
            <a:ext cx="7431078" cy="14641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fr-FR" sz="1800" strike="noStrike" spc="-1" dirty="0">
                <a:solidFill>
                  <a:srgbClr val="404040"/>
                </a:solidFill>
                <a:latin typeface="Raleway"/>
                <a:ea typeface="DejaVu Sans"/>
              </a:rPr>
              <a:t>PIX existe depuis </a:t>
            </a:r>
            <a:r>
              <a:rPr lang="fr-FR" sz="1800" b="1" strike="noStrike" spc="-1" dirty="0">
                <a:solidFill>
                  <a:srgbClr val="404040"/>
                </a:solidFill>
                <a:latin typeface="Raleway"/>
                <a:ea typeface="DejaVu Sans"/>
              </a:rPr>
              <a:t>2016</a:t>
            </a:r>
          </a:p>
          <a:p>
            <a:pPr>
              <a:lnSpc>
                <a:spcPct val="100000"/>
              </a:lnSpc>
            </a:pPr>
            <a:endParaRPr lang="fr-FR" sz="1800" b="1" strike="noStrike" spc="-1" dirty="0">
              <a:solidFill>
                <a:srgbClr val="404040"/>
              </a:solidFill>
              <a:latin typeface="Raleway"/>
              <a:ea typeface="DejaVu Sans"/>
            </a:endParaRPr>
          </a:p>
          <a:p>
            <a:pPr>
              <a:lnSpc>
                <a:spcPct val="100000"/>
              </a:lnSpc>
            </a:pPr>
            <a:r>
              <a:rPr lang="fr-FR" sz="1800" strike="noStrike" spc="-1" dirty="0">
                <a:solidFill>
                  <a:srgbClr val="404040"/>
                </a:solidFill>
                <a:latin typeface="Raleway"/>
                <a:ea typeface="DejaVu Sans"/>
              </a:rPr>
              <a:t>C’est un </a:t>
            </a:r>
            <a:r>
              <a:rPr lang="fr-FR" sz="1800" b="1" strike="noStrike" spc="-1" dirty="0">
                <a:solidFill>
                  <a:srgbClr val="404040"/>
                </a:solidFill>
                <a:latin typeface="Raleway"/>
                <a:ea typeface="DejaVu Sans"/>
              </a:rPr>
              <a:t>groupement d’intérêt public</a:t>
            </a:r>
            <a:r>
              <a:rPr lang="fr-FR" spc="-1" dirty="0">
                <a:latin typeface="Arial"/>
              </a:rPr>
              <a:t> d</a:t>
            </a:r>
            <a:r>
              <a:rPr lang="fr-FR" sz="1800" b="0" strike="noStrike" spc="-1" dirty="0">
                <a:solidFill>
                  <a:srgbClr val="404040"/>
                </a:solidFill>
                <a:latin typeface="Raleway"/>
                <a:ea typeface="DejaVu Sans"/>
              </a:rPr>
              <a:t>ont les membres sont :</a:t>
            </a:r>
            <a:endParaRPr lang="fr-FR" sz="1800" b="0" strike="noStrike" spc="-1" dirty="0">
              <a:latin typeface="Arial"/>
            </a:endParaRPr>
          </a:p>
          <a:p>
            <a:pPr>
              <a:lnSpc>
                <a:spcPct val="100000"/>
              </a:lnSpc>
            </a:pPr>
            <a:endParaRPr lang="fr-FR" sz="1800" b="0" strike="noStrike" spc="-1" dirty="0">
              <a:latin typeface="Arial"/>
            </a:endParaRPr>
          </a:p>
          <a:p>
            <a:pPr>
              <a:lnSpc>
                <a:spcPct val="100000"/>
              </a:lnSpc>
            </a:pPr>
            <a:endParaRPr lang="fr-FR" sz="1800" b="0" strike="noStrike" spc="-1" dirty="0">
              <a:latin typeface="Arial"/>
            </a:endParaRPr>
          </a:p>
          <a:p>
            <a:pPr>
              <a:lnSpc>
                <a:spcPct val="100000"/>
              </a:lnSpc>
            </a:pPr>
            <a:endParaRPr lang="fr-FR" sz="1800" b="0" strike="noStrike" spc="-1" dirty="0">
              <a:latin typeface="Arial"/>
            </a:endParaRPr>
          </a:p>
        </p:txBody>
      </p:sp>
      <p:sp>
        <p:nvSpPr>
          <p:cNvPr id="334" name="CustomShape 7"/>
          <p:cNvSpPr/>
          <p:nvPr/>
        </p:nvSpPr>
        <p:spPr>
          <a:xfrm>
            <a:off x="1731060" y="3646088"/>
            <a:ext cx="7498398" cy="1949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endParaRPr lang="fr-FR" sz="1600" spc="-1" dirty="0">
              <a:solidFill>
                <a:srgbClr val="404040"/>
              </a:solidFill>
              <a:latin typeface="Raleway"/>
              <a:ea typeface="DejaVu Sans"/>
            </a:endParaRPr>
          </a:p>
          <a:p>
            <a:pPr>
              <a:lnSpc>
                <a:spcPct val="100000"/>
              </a:lnSpc>
            </a:pPr>
            <a:endParaRPr lang="fr-FR" sz="1600" b="0" strike="noStrike" spc="-1" dirty="0">
              <a:solidFill>
                <a:srgbClr val="404040"/>
              </a:solidFill>
              <a:latin typeface="Raleway"/>
              <a:ea typeface="DejaVu Sans"/>
            </a:endParaRPr>
          </a:p>
          <a:p>
            <a:pPr>
              <a:lnSpc>
                <a:spcPct val="100000"/>
              </a:lnSpc>
            </a:pPr>
            <a:endParaRPr lang="fr-FR" sz="1800" b="0" strike="noStrike" spc="-1" dirty="0">
              <a:latin typeface="Arial"/>
            </a:endParaRPr>
          </a:p>
          <a:p>
            <a:pPr>
              <a:lnSpc>
                <a:spcPct val="100000"/>
              </a:lnSpc>
            </a:pPr>
            <a:endParaRPr lang="fr-FR" sz="1800" b="0" strike="noStrike" spc="-1" dirty="0">
              <a:latin typeface="Arial"/>
            </a:endParaRPr>
          </a:p>
        </p:txBody>
      </p:sp>
      <p:sp>
        <p:nvSpPr>
          <p:cNvPr id="335" name="CustomShape 8"/>
          <p:cNvSpPr/>
          <p:nvPr/>
        </p:nvSpPr>
        <p:spPr>
          <a:xfrm>
            <a:off x="1844598" y="5038270"/>
            <a:ext cx="6911648" cy="17388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endParaRPr lang="fr-FR" sz="1600" b="1" strike="noStrike" spc="-1" dirty="0">
              <a:solidFill>
                <a:srgbClr val="404040"/>
              </a:solidFill>
              <a:latin typeface="Raleway"/>
              <a:ea typeface="DejaVu Sans"/>
            </a:endParaRPr>
          </a:p>
          <a:p>
            <a:pPr>
              <a:lnSpc>
                <a:spcPct val="100000"/>
              </a:lnSpc>
            </a:pPr>
            <a:endParaRPr lang="fr-FR" sz="1600" b="1" strike="noStrike" spc="-1" dirty="0">
              <a:solidFill>
                <a:srgbClr val="404040"/>
              </a:solidFill>
              <a:latin typeface="Raleway"/>
              <a:ea typeface="DejaVu Sans"/>
            </a:endParaRPr>
          </a:p>
          <a:p>
            <a:pPr>
              <a:lnSpc>
                <a:spcPct val="100000"/>
              </a:lnSpc>
            </a:pPr>
            <a:endParaRPr lang="fr-FR" sz="1600" b="1" spc="-1" dirty="0">
              <a:solidFill>
                <a:srgbClr val="404040"/>
              </a:solidFill>
              <a:latin typeface="Raleway"/>
              <a:ea typeface="DejaVu Sans"/>
            </a:endParaRPr>
          </a:p>
          <a:p>
            <a:pPr>
              <a:lnSpc>
                <a:spcPct val="100000"/>
              </a:lnSpc>
            </a:pPr>
            <a:endParaRPr lang="fr-FR" sz="1600" b="1" strike="noStrike" spc="-1" dirty="0">
              <a:solidFill>
                <a:srgbClr val="404040"/>
              </a:solidFill>
              <a:latin typeface="Raleway"/>
              <a:ea typeface="DejaVu Sans"/>
            </a:endParaRPr>
          </a:p>
          <a:p>
            <a:pPr>
              <a:lnSpc>
                <a:spcPct val="100000"/>
              </a:lnSpc>
            </a:pPr>
            <a:r>
              <a:rPr lang="fr-FR" sz="1600" b="1" strike="noStrike" spc="-1" dirty="0">
                <a:solidFill>
                  <a:srgbClr val="404040"/>
                </a:solidFill>
                <a:latin typeface="Raleway"/>
                <a:ea typeface="DejaVu Sans"/>
              </a:rPr>
              <a:t>Les Universités </a:t>
            </a:r>
            <a:r>
              <a:rPr lang="fr-FR" sz="1600" b="0" strike="noStrike" spc="-1" dirty="0">
                <a:solidFill>
                  <a:srgbClr val="404040"/>
                </a:solidFill>
                <a:latin typeface="Raleway"/>
                <a:ea typeface="DejaVu Sans"/>
              </a:rPr>
              <a:t>: </a:t>
            </a:r>
            <a:endParaRPr lang="fr-FR" sz="1600" b="0" strike="noStrike" spc="-1" dirty="0">
              <a:latin typeface="Arial"/>
            </a:endParaRPr>
          </a:p>
          <a:p>
            <a:pPr>
              <a:lnSpc>
                <a:spcPct val="100000"/>
              </a:lnSpc>
            </a:pPr>
            <a:endParaRPr lang="fr-FR" sz="1600" b="0" strike="noStrike" spc="-1" dirty="0">
              <a:latin typeface="Arial"/>
            </a:endParaRPr>
          </a:p>
          <a:p>
            <a:pPr>
              <a:lnSpc>
                <a:spcPct val="100000"/>
              </a:lnSpc>
            </a:pPr>
            <a:endParaRPr lang="fr-FR" sz="1600" b="0" strike="noStrike" spc="-1" dirty="0">
              <a:latin typeface="Arial"/>
            </a:endParaRPr>
          </a:p>
        </p:txBody>
      </p:sp>
      <p:sp>
        <p:nvSpPr>
          <p:cNvPr id="338" name="CustomShape 9"/>
          <p:cNvSpPr/>
          <p:nvPr/>
        </p:nvSpPr>
        <p:spPr>
          <a:xfrm>
            <a:off x="1746930" y="2872929"/>
            <a:ext cx="6225316" cy="36309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fr-FR" sz="1800" b="1" strike="noStrike" spc="-1" dirty="0">
                <a:solidFill>
                  <a:srgbClr val="404040"/>
                </a:solidFill>
                <a:latin typeface="Raleway"/>
                <a:ea typeface="DejaVu Sans"/>
              </a:rPr>
              <a:t>L’Etat</a:t>
            </a:r>
            <a:endParaRPr lang="fr-FR" sz="1600" b="0" strike="noStrike" spc="-1" dirty="0">
              <a:latin typeface="Arial"/>
            </a:endParaRPr>
          </a:p>
        </p:txBody>
      </p:sp>
      <p:pic>
        <p:nvPicPr>
          <p:cNvPr id="3074" name="Picture 2" descr="C:\Users\maisier\ownCloud\DANE\Pix\pix-logo.png"/>
          <p:cNvPicPr>
            <a:picLocks noChangeAspect="1" noChangeArrowheads="1"/>
          </p:cNvPicPr>
          <p:nvPr/>
        </p:nvPicPr>
        <p:blipFill>
          <a:blip r:embed="rId4" cstate="print"/>
          <a:srcRect/>
          <a:stretch>
            <a:fillRect/>
          </a:stretch>
        </p:blipFill>
        <p:spPr bwMode="auto">
          <a:xfrm>
            <a:off x="357158" y="571480"/>
            <a:ext cx="1032425" cy="779457"/>
          </a:xfrm>
          <a:prstGeom prst="rect">
            <a:avLst/>
          </a:prstGeom>
          <a:noFill/>
        </p:spPr>
      </p:pic>
      <p:pic>
        <p:nvPicPr>
          <p:cNvPr id="20" name="Picture 2" descr="C:\Users\maisier\ownCloud\DANE\Pix\coche - transparent.png"/>
          <p:cNvPicPr>
            <a:picLocks noChangeAspect="1" noChangeArrowheads="1"/>
          </p:cNvPicPr>
          <p:nvPr/>
        </p:nvPicPr>
        <p:blipFill>
          <a:blip r:embed="rId5" cstate="print"/>
          <a:srcRect/>
          <a:stretch>
            <a:fillRect/>
          </a:stretch>
        </p:blipFill>
        <p:spPr bwMode="auto">
          <a:xfrm>
            <a:off x="1291814" y="2832404"/>
            <a:ext cx="419100" cy="476250"/>
          </a:xfrm>
          <a:prstGeom prst="rect">
            <a:avLst/>
          </a:prstGeom>
          <a:noFill/>
        </p:spPr>
      </p:pic>
      <p:pic>
        <p:nvPicPr>
          <p:cNvPr id="21" name="Picture 2" descr="C:\Users\maisier\ownCloud\DANE\Pix\coche - transparent.png"/>
          <p:cNvPicPr>
            <a:picLocks noChangeAspect="1" noChangeArrowheads="1"/>
          </p:cNvPicPr>
          <p:nvPr/>
        </p:nvPicPr>
        <p:blipFill>
          <a:blip r:embed="rId5" cstate="print"/>
          <a:srcRect/>
          <a:stretch>
            <a:fillRect/>
          </a:stretch>
        </p:blipFill>
        <p:spPr bwMode="auto">
          <a:xfrm>
            <a:off x="1262310" y="4210690"/>
            <a:ext cx="419100" cy="476250"/>
          </a:xfrm>
          <a:prstGeom prst="rect">
            <a:avLst/>
          </a:prstGeom>
          <a:noFill/>
        </p:spPr>
      </p:pic>
      <p:pic>
        <p:nvPicPr>
          <p:cNvPr id="23" name="Picture 2" descr="C:\Users\maisier\ownCloud\DANE\Pix\coche - transparent.png"/>
          <p:cNvPicPr>
            <a:picLocks noChangeAspect="1" noChangeArrowheads="1"/>
          </p:cNvPicPr>
          <p:nvPr/>
        </p:nvPicPr>
        <p:blipFill>
          <a:blip r:embed="rId5" cstate="print"/>
          <a:srcRect/>
          <a:stretch>
            <a:fillRect/>
          </a:stretch>
        </p:blipFill>
        <p:spPr bwMode="auto">
          <a:xfrm>
            <a:off x="1389482" y="5992814"/>
            <a:ext cx="419100" cy="476250"/>
          </a:xfrm>
          <a:prstGeom prst="rect">
            <a:avLst/>
          </a:prstGeom>
          <a:noFill/>
        </p:spPr>
      </p:pic>
      <p:pic>
        <p:nvPicPr>
          <p:cNvPr id="2" name="Image 1">
            <a:extLst>
              <a:ext uri="{FF2B5EF4-FFF2-40B4-BE49-F238E27FC236}">
                <a16:creationId xmlns:a16="http://schemas.microsoft.com/office/drawing/2014/main" id="{54BF1067-3172-4027-AC4F-8DBF776DB149}"/>
              </a:ext>
            </a:extLst>
          </p:cNvPr>
          <p:cNvPicPr>
            <a:picLocks noChangeAspect="1"/>
          </p:cNvPicPr>
          <p:nvPr/>
        </p:nvPicPr>
        <p:blipFill>
          <a:blip r:embed="rId6"/>
          <a:stretch>
            <a:fillRect/>
          </a:stretch>
        </p:blipFill>
        <p:spPr>
          <a:xfrm>
            <a:off x="2993624" y="2738448"/>
            <a:ext cx="2581635" cy="1228896"/>
          </a:xfrm>
          <a:prstGeom prst="rect">
            <a:avLst/>
          </a:prstGeom>
        </p:spPr>
      </p:pic>
      <p:pic>
        <p:nvPicPr>
          <p:cNvPr id="6" name="Image 5">
            <a:extLst>
              <a:ext uri="{FF2B5EF4-FFF2-40B4-BE49-F238E27FC236}">
                <a16:creationId xmlns:a16="http://schemas.microsoft.com/office/drawing/2014/main" id="{D8E71100-66D3-47EE-B959-F1A1F6BD0CCC}"/>
              </a:ext>
            </a:extLst>
          </p:cNvPr>
          <p:cNvPicPr>
            <a:picLocks noChangeAspect="1"/>
          </p:cNvPicPr>
          <p:nvPr/>
        </p:nvPicPr>
        <p:blipFill>
          <a:blip r:embed="rId7"/>
          <a:stretch>
            <a:fillRect/>
          </a:stretch>
        </p:blipFill>
        <p:spPr>
          <a:xfrm>
            <a:off x="5505526" y="5722696"/>
            <a:ext cx="1140223" cy="572401"/>
          </a:xfrm>
          <a:prstGeom prst="rect">
            <a:avLst/>
          </a:prstGeom>
        </p:spPr>
      </p:pic>
      <p:pic>
        <p:nvPicPr>
          <p:cNvPr id="19" name="Picture 2" descr="C:\Users\maisier\ownCloud\DANE\Pix\coche - transparent.png">
            <a:extLst>
              <a:ext uri="{FF2B5EF4-FFF2-40B4-BE49-F238E27FC236}">
                <a16:creationId xmlns:a16="http://schemas.microsoft.com/office/drawing/2014/main" id="{7EC49644-B61B-4BE6-9632-5F2D73147D1E}"/>
              </a:ext>
            </a:extLst>
          </p:cNvPr>
          <p:cNvPicPr>
            <a:picLocks noChangeAspect="1" noChangeArrowheads="1"/>
          </p:cNvPicPr>
          <p:nvPr/>
        </p:nvPicPr>
        <p:blipFill>
          <a:blip r:embed="rId5" cstate="print"/>
          <a:srcRect/>
          <a:stretch>
            <a:fillRect/>
          </a:stretch>
        </p:blipFill>
        <p:spPr bwMode="auto">
          <a:xfrm>
            <a:off x="1326361" y="5058923"/>
            <a:ext cx="419100" cy="476250"/>
          </a:xfrm>
          <a:prstGeom prst="rect">
            <a:avLst/>
          </a:prstGeom>
          <a:noFill/>
        </p:spPr>
      </p:pic>
      <p:pic>
        <p:nvPicPr>
          <p:cNvPr id="7" name="Image 6">
            <a:extLst>
              <a:ext uri="{FF2B5EF4-FFF2-40B4-BE49-F238E27FC236}">
                <a16:creationId xmlns:a16="http://schemas.microsoft.com/office/drawing/2014/main" id="{27C34EBD-8234-46B3-A58D-2971EC1D0F41}"/>
              </a:ext>
            </a:extLst>
          </p:cNvPr>
          <p:cNvPicPr>
            <a:picLocks noChangeAspect="1"/>
          </p:cNvPicPr>
          <p:nvPr/>
        </p:nvPicPr>
        <p:blipFill>
          <a:blip r:embed="rId8"/>
          <a:stretch>
            <a:fillRect/>
          </a:stretch>
        </p:blipFill>
        <p:spPr>
          <a:xfrm>
            <a:off x="1844598" y="5042453"/>
            <a:ext cx="1583750" cy="417183"/>
          </a:xfrm>
          <a:prstGeom prst="rect">
            <a:avLst/>
          </a:prstGeom>
        </p:spPr>
      </p:pic>
      <p:pic>
        <p:nvPicPr>
          <p:cNvPr id="8" name="Image 7">
            <a:extLst>
              <a:ext uri="{FF2B5EF4-FFF2-40B4-BE49-F238E27FC236}">
                <a16:creationId xmlns:a16="http://schemas.microsoft.com/office/drawing/2014/main" id="{4B7C18FA-0687-48A0-A1E2-F5B1F6431284}"/>
              </a:ext>
            </a:extLst>
          </p:cNvPr>
          <p:cNvPicPr>
            <a:picLocks noChangeAspect="1"/>
          </p:cNvPicPr>
          <p:nvPr/>
        </p:nvPicPr>
        <p:blipFill>
          <a:blip r:embed="rId9"/>
          <a:stretch>
            <a:fillRect/>
          </a:stretch>
        </p:blipFill>
        <p:spPr>
          <a:xfrm>
            <a:off x="1758309" y="4186465"/>
            <a:ext cx="1103414" cy="653142"/>
          </a:xfrm>
          <a:prstGeom prst="rect">
            <a:avLst/>
          </a:prstGeom>
        </p:spPr>
      </p:pic>
      <p:pic>
        <p:nvPicPr>
          <p:cNvPr id="10" name="Image 9">
            <a:extLst>
              <a:ext uri="{FF2B5EF4-FFF2-40B4-BE49-F238E27FC236}">
                <a16:creationId xmlns:a16="http://schemas.microsoft.com/office/drawing/2014/main" id="{D0062D72-618D-4C1A-8723-D6C128E5D1BE}"/>
              </a:ext>
            </a:extLst>
          </p:cNvPr>
          <p:cNvPicPr>
            <a:picLocks noChangeAspect="1"/>
          </p:cNvPicPr>
          <p:nvPr/>
        </p:nvPicPr>
        <p:blipFill>
          <a:blip r:embed="rId10"/>
          <a:stretch>
            <a:fillRect/>
          </a:stretch>
        </p:blipFill>
        <p:spPr>
          <a:xfrm>
            <a:off x="3782119" y="5815361"/>
            <a:ext cx="1316242" cy="543549"/>
          </a:xfrm>
          <a:prstGeom prst="rect">
            <a:avLst/>
          </a:prstGeom>
        </p:spPr>
      </p:pic>
      <p:sp>
        <p:nvSpPr>
          <p:cNvPr id="22" name="ZoneTexte 21">
            <a:extLst>
              <a:ext uri="{FF2B5EF4-FFF2-40B4-BE49-F238E27FC236}">
                <a16:creationId xmlns:a16="http://schemas.microsoft.com/office/drawing/2014/main" id="{3CB0F6E5-87E7-652E-99A8-3E765A441FDD}"/>
              </a:ext>
            </a:extLst>
          </p:cNvPr>
          <p:cNvSpPr txBox="1"/>
          <p:nvPr/>
        </p:nvSpPr>
        <p:spPr>
          <a:xfrm>
            <a:off x="22066" y="6444044"/>
            <a:ext cx="661502" cy="369332"/>
          </a:xfrm>
          <a:prstGeom prst="rect">
            <a:avLst/>
          </a:prstGeom>
          <a:noFill/>
        </p:spPr>
        <p:txBody>
          <a:bodyPr wrap="square" rtlCol="0">
            <a:spAutoFit/>
          </a:bodyPr>
          <a:lstStyle/>
          <a:p>
            <a:r>
              <a:rPr lang="fr-FR" dirty="0"/>
              <a:t>1-11</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 name="CustomShape 1"/>
          <p:cNvSpPr/>
          <p:nvPr/>
        </p:nvSpPr>
        <p:spPr>
          <a:xfrm>
            <a:off x="1432080" y="457200"/>
            <a:ext cx="11520" cy="129600"/>
          </a:xfrm>
          <a:prstGeom prst="rect">
            <a:avLst/>
          </a:prstGeom>
          <a:solidFill>
            <a:srgbClr val="660090"/>
          </a:solidFill>
          <a:ln w="12600">
            <a:noFill/>
          </a:ln>
        </p:spPr>
        <p:style>
          <a:lnRef idx="0">
            <a:scrgbClr r="0" g="0" b="0"/>
          </a:lnRef>
          <a:fillRef idx="0">
            <a:scrgbClr r="0" g="0" b="0"/>
          </a:fillRef>
          <a:effectRef idx="0">
            <a:scrgbClr r="0" g="0" b="0"/>
          </a:effectRef>
          <a:fontRef idx="minor"/>
        </p:style>
      </p:sp>
      <p:sp>
        <p:nvSpPr>
          <p:cNvPr id="649" name="CustomShape 2"/>
          <p:cNvSpPr/>
          <p:nvPr/>
        </p:nvSpPr>
        <p:spPr>
          <a:xfrm>
            <a:off x="1610640" y="620688"/>
            <a:ext cx="7173000" cy="57564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1" normalizeH="0" baseline="0" noProof="0" dirty="0">
                <a:ln>
                  <a:noFill/>
                </a:ln>
                <a:solidFill>
                  <a:srgbClr val="3C68FF"/>
                </a:solidFill>
                <a:effectLst/>
                <a:uLnTx/>
                <a:uFillTx/>
                <a:latin typeface="Raleway"/>
                <a:ea typeface="DejaVu Sans"/>
                <a:cs typeface="DejaVu Sans"/>
              </a:rPr>
              <a:t>Etape 2 : montée en compétences</a:t>
            </a:r>
            <a:endParaRPr kumimoji="0" lang="fr-FR" sz="24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651" name="CustomShape 3"/>
          <p:cNvSpPr/>
          <p:nvPr/>
        </p:nvSpPr>
        <p:spPr>
          <a:xfrm>
            <a:off x="1417680" y="457920"/>
            <a:ext cx="67320" cy="1003680"/>
          </a:xfrm>
          <a:prstGeom prst="rect">
            <a:avLst/>
          </a:prstGeom>
          <a:solidFill>
            <a:srgbClr val="660090"/>
          </a:solidFill>
          <a:ln>
            <a:noFill/>
          </a:ln>
        </p:spPr>
        <p:style>
          <a:lnRef idx="0">
            <a:scrgbClr r="0" g="0" b="0"/>
          </a:lnRef>
          <a:fillRef idx="0">
            <a:scrgbClr r="0" g="0" b="0"/>
          </a:fillRef>
          <a:effectRef idx="0">
            <a:scrgbClr r="0" g="0" b="0"/>
          </a:effectRef>
          <a:fontRef idx="minor"/>
        </p:style>
      </p:sp>
      <p:pic>
        <p:nvPicPr>
          <p:cNvPr id="10" name="Picture 2" descr="C:\Users\maisier\ownCloud\DANE\Pix\pix-logo.png"/>
          <p:cNvPicPr>
            <a:picLocks noChangeAspect="1" noChangeArrowheads="1"/>
          </p:cNvPicPr>
          <p:nvPr/>
        </p:nvPicPr>
        <p:blipFill>
          <a:blip r:embed="rId2" cstate="print"/>
          <a:srcRect/>
          <a:stretch>
            <a:fillRect/>
          </a:stretch>
        </p:blipFill>
        <p:spPr bwMode="auto">
          <a:xfrm>
            <a:off x="357158" y="571480"/>
            <a:ext cx="1032425" cy="779457"/>
          </a:xfrm>
          <a:prstGeom prst="rect">
            <a:avLst/>
          </a:prstGeom>
          <a:noFill/>
        </p:spPr>
      </p:pic>
      <p:sp>
        <p:nvSpPr>
          <p:cNvPr id="7" name="ZoneTexte 6">
            <a:extLst>
              <a:ext uri="{FF2B5EF4-FFF2-40B4-BE49-F238E27FC236}">
                <a16:creationId xmlns:a16="http://schemas.microsoft.com/office/drawing/2014/main" id="{871202EA-1455-48F2-BE28-AEB2AC69636D}"/>
              </a:ext>
            </a:extLst>
          </p:cNvPr>
          <p:cNvSpPr txBox="1"/>
          <p:nvPr/>
        </p:nvSpPr>
        <p:spPr>
          <a:xfrm>
            <a:off x="508510" y="1497712"/>
            <a:ext cx="8293056" cy="10618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Arial"/>
                <a:ea typeface="DejaVu Sans"/>
                <a:cs typeface="DejaVu Sans"/>
              </a:rPr>
              <a:t>Les compétences PIX dans le cadre des enseignements du cycle 4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DejaVu Sans"/>
              <a:cs typeface="DejaVu San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DejaVu Sans"/>
              <a:cs typeface="DejaVu Sans"/>
            </a:endParaRPr>
          </a:p>
        </p:txBody>
      </p:sp>
      <p:pic>
        <p:nvPicPr>
          <p:cNvPr id="3" name="Image 2">
            <a:extLst>
              <a:ext uri="{FF2B5EF4-FFF2-40B4-BE49-F238E27FC236}">
                <a16:creationId xmlns:a16="http://schemas.microsoft.com/office/drawing/2014/main" id="{46529AA4-078B-418A-94CB-19DE9F976CF3}"/>
              </a:ext>
            </a:extLst>
          </p:cNvPr>
          <p:cNvPicPr>
            <a:picLocks noChangeAspect="1"/>
          </p:cNvPicPr>
          <p:nvPr/>
        </p:nvPicPr>
        <p:blipFill>
          <a:blip r:embed="rId3"/>
          <a:stretch>
            <a:fillRect/>
          </a:stretch>
        </p:blipFill>
        <p:spPr>
          <a:xfrm>
            <a:off x="1115616" y="1983466"/>
            <a:ext cx="6534616" cy="4629987"/>
          </a:xfrm>
          <a:prstGeom prst="rect">
            <a:avLst/>
          </a:prstGeom>
        </p:spPr>
      </p:pic>
      <p:sp>
        <p:nvSpPr>
          <p:cNvPr id="8" name="ZoneTexte 7">
            <a:extLst>
              <a:ext uri="{FF2B5EF4-FFF2-40B4-BE49-F238E27FC236}">
                <a16:creationId xmlns:a16="http://schemas.microsoft.com/office/drawing/2014/main" id="{9C1BD57F-657D-9642-99A1-C09CFBF4C97F}"/>
              </a:ext>
            </a:extLst>
          </p:cNvPr>
          <p:cNvSpPr txBox="1"/>
          <p:nvPr/>
        </p:nvSpPr>
        <p:spPr>
          <a:xfrm>
            <a:off x="22066" y="6444044"/>
            <a:ext cx="661502" cy="369332"/>
          </a:xfrm>
          <a:prstGeom prst="rect">
            <a:avLst/>
          </a:prstGeom>
          <a:noFill/>
        </p:spPr>
        <p:txBody>
          <a:bodyPr wrap="square" rtlCol="0">
            <a:spAutoFit/>
          </a:bodyPr>
          <a:lstStyle/>
          <a:p>
            <a:r>
              <a:rPr lang="fr-FR" dirty="0"/>
              <a:t>4-05</a:t>
            </a:r>
          </a:p>
        </p:txBody>
      </p:sp>
      <p:sp>
        <p:nvSpPr>
          <p:cNvPr id="13" name="Rectangle 12">
            <a:extLst>
              <a:ext uri="{FF2B5EF4-FFF2-40B4-BE49-F238E27FC236}">
                <a16:creationId xmlns:a16="http://schemas.microsoft.com/office/drawing/2014/main" id="{CBD0EB48-DBF7-19E3-FF77-980C6BA8CF5C}"/>
              </a:ext>
            </a:extLst>
          </p:cNvPr>
          <p:cNvSpPr/>
          <p:nvPr/>
        </p:nvSpPr>
        <p:spPr>
          <a:xfrm>
            <a:off x="1259632" y="5517232"/>
            <a:ext cx="130923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65AFA8EE-DD97-0DC9-B089-8610DE258937}"/>
              </a:ext>
            </a:extLst>
          </p:cNvPr>
          <p:cNvSpPr/>
          <p:nvPr/>
        </p:nvSpPr>
        <p:spPr>
          <a:xfrm>
            <a:off x="2902724" y="5610673"/>
            <a:ext cx="130923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D6DBF911-AD98-705F-2D2F-583388C7D833}"/>
              </a:ext>
            </a:extLst>
          </p:cNvPr>
          <p:cNvSpPr/>
          <p:nvPr/>
        </p:nvSpPr>
        <p:spPr>
          <a:xfrm>
            <a:off x="4572000" y="5272066"/>
            <a:ext cx="1309236" cy="1171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924EE16B-CA59-2610-864E-512074AB2900}"/>
              </a:ext>
            </a:extLst>
          </p:cNvPr>
          <p:cNvSpPr/>
          <p:nvPr/>
        </p:nvSpPr>
        <p:spPr>
          <a:xfrm>
            <a:off x="6256162" y="5605602"/>
            <a:ext cx="130923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141539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 name="CustomShape 1"/>
          <p:cNvSpPr/>
          <p:nvPr/>
        </p:nvSpPr>
        <p:spPr>
          <a:xfrm>
            <a:off x="1432080" y="457200"/>
            <a:ext cx="11520" cy="129600"/>
          </a:xfrm>
          <a:prstGeom prst="rect">
            <a:avLst/>
          </a:prstGeom>
          <a:solidFill>
            <a:srgbClr val="660090"/>
          </a:solidFill>
          <a:ln w="12600">
            <a:noFill/>
          </a:ln>
        </p:spPr>
        <p:style>
          <a:lnRef idx="0">
            <a:scrgbClr r="0" g="0" b="0"/>
          </a:lnRef>
          <a:fillRef idx="0">
            <a:scrgbClr r="0" g="0" b="0"/>
          </a:fillRef>
          <a:effectRef idx="0">
            <a:scrgbClr r="0" g="0" b="0"/>
          </a:effectRef>
          <a:fontRef idx="minor"/>
        </p:style>
      </p:sp>
      <p:sp>
        <p:nvSpPr>
          <p:cNvPr id="649" name="CustomShape 2"/>
          <p:cNvSpPr/>
          <p:nvPr/>
        </p:nvSpPr>
        <p:spPr>
          <a:xfrm>
            <a:off x="1610640" y="620688"/>
            <a:ext cx="7173000" cy="57564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1" normalizeH="0" baseline="0" noProof="0" dirty="0">
                <a:ln>
                  <a:noFill/>
                </a:ln>
                <a:solidFill>
                  <a:srgbClr val="3C68FF"/>
                </a:solidFill>
                <a:effectLst/>
                <a:uLnTx/>
                <a:uFillTx/>
                <a:latin typeface="Raleway"/>
                <a:ea typeface="DejaVu Sans"/>
                <a:cs typeface="DejaVu Sans"/>
              </a:rPr>
              <a:t>Etape 2 : montée en compétences</a:t>
            </a:r>
            <a:endParaRPr kumimoji="0" lang="fr-FR" sz="24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651" name="CustomShape 3"/>
          <p:cNvSpPr/>
          <p:nvPr/>
        </p:nvSpPr>
        <p:spPr>
          <a:xfrm>
            <a:off x="1417680" y="457920"/>
            <a:ext cx="67320" cy="1003680"/>
          </a:xfrm>
          <a:prstGeom prst="rect">
            <a:avLst/>
          </a:prstGeom>
          <a:solidFill>
            <a:srgbClr val="660090"/>
          </a:solidFill>
          <a:ln>
            <a:noFill/>
          </a:ln>
        </p:spPr>
        <p:style>
          <a:lnRef idx="0">
            <a:scrgbClr r="0" g="0" b="0"/>
          </a:lnRef>
          <a:fillRef idx="0">
            <a:scrgbClr r="0" g="0" b="0"/>
          </a:fillRef>
          <a:effectRef idx="0">
            <a:scrgbClr r="0" g="0" b="0"/>
          </a:effectRef>
          <a:fontRef idx="minor"/>
        </p:style>
      </p:sp>
      <p:pic>
        <p:nvPicPr>
          <p:cNvPr id="10" name="Picture 2" descr="C:\Users\maisier\ownCloud\DANE\Pix\pix-logo.png"/>
          <p:cNvPicPr>
            <a:picLocks noChangeAspect="1" noChangeArrowheads="1"/>
          </p:cNvPicPr>
          <p:nvPr/>
        </p:nvPicPr>
        <p:blipFill>
          <a:blip r:embed="rId2" cstate="print"/>
          <a:srcRect/>
          <a:stretch>
            <a:fillRect/>
          </a:stretch>
        </p:blipFill>
        <p:spPr bwMode="auto">
          <a:xfrm>
            <a:off x="357158" y="571480"/>
            <a:ext cx="1032425" cy="779457"/>
          </a:xfrm>
          <a:prstGeom prst="rect">
            <a:avLst/>
          </a:prstGeom>
          <a:noFill/>
        </p:spPr>
      </p:pic>
      <p:sp>
        <p:nvSpPr>
          <p:cNvPr id="7" name="ZoneTexte 6">
            <a:extLst>
              <a:ext uri="{FF2B5EF4-FFF2-40B4-BE49-F238E27FC236}">
                <a16:creationId xmlns:a16="http://schemas.microsoft.com/office/drawing/2014/main" id="{871202EA-1455-48F2-BE28-AEB2AC69636D}"/>
              </a:ext>
            </a:extLst>
          </p:cNvPr>
          <p:cNvSpPr txBox="1"/>
          <p:nvPr/>
        </p:nvSpPr>
        <p:spPr>
          <a:xfrm>
            <a:off x="508510" y="1497712"/>
            <a:ext cx="8293056" cy="10618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Arial"/>
                <a:ea typeface="DejaVu Sans"/>
                <a:cs typeface="DejaVu Sans"/>
              </a:rPr>
              <a:t>Les compétences PIX dans le cadre des enseignements du cycle 4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DejaVu Sans"/>
              <a:cs typeface="DejaVu San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DejaVu Sans"/>
              <a:cs typeface="DejaVu Sans"/>
            </a:endParaRPr>
          </a:p>
        </p:txBody>
      </p:sp>
      <p:pic>
        <p:nvPicPr>
          <p:cNvPr id="3" name="Image 2">
            <a:extLst>
              <a:ext uri="{FF2B5EF4-FFF2-40B4-BE49-F238E27FC236}">
                <a16:creationId xmlns:a16="http://schemas.microsoft.com/office/drawing/2014/main" id="{46529AA4-078B-418A-94CB-19DE9F976CF3}"/>
              </a:ext>
            </a:extLst>
          </p:cNvPr>
          <p:cNvPicPr>
            <a:picLocks noChangeAspect="1"/>
          </p:cNvPicPr>
          <p:nvPr/>
        </p:nvPicPr>
        <p:blipFill>
          <a:blip r:embed="rId3"/>
          <a:stretch>
            <a:fillRect/>
          </a:stretch>
        </p:blipFill>
        <p:spPr>
          <a:xfrm>
            <a:off x="1115616" y="1983466"/>
            <a:ext cx="6534616" cy="4629987"/>
          </a:xfrm>
          <a:prstGeom prst="rect">
            <a:avLst/>
          </a:prstGeom>
        </p:spPr>
      </p:pic>
      <p:sp>
        <p:nvSpPr>
          <p:cNvPr id="8" name="ZoneTexte 7">
            <a:extLst>
              <a:ext uri="{FF2B5EF4-FFF2-40B4-BE49-F238E27FC236}">
                <a16:creationId xmlns:a16="http://schemas.microsoft.com/office/drawing/2014/main" id="{9C1BD57F-657D-9642-99A1-C09CFBF4C97F}"/>
              </a:ext>
            </a:extLst>
          </p:cNvPr>
          <p:cNvSpPr txBox="1"/>
          <p:nvPr/>
        </p:nvSpPr>
        <p:spPr>
          <a:xfrm>
            <a:off x="22066" y="6444044"/>
            <a:ext cx="661502" cy="369332"/>
          </a:xfrm>
          <a:prstGeom prst="rect">
            <a:avLst/>
          </a:prstGeom>
          <a:noFill/>
        </p:spPr>
        <p:txBody>
          <a:bodyPr wrap="square" rtlCol="0">
            <a:spAutoFit/>
          </a:bodyPr>
          <a:lstStyle/>
          <a:p>
            <a:r>
              <a:rPr lang="fr-FR" dirty="0"/>
              <a:t>4-05</a:t>
            </a:r>
          </a:p>
        </p:txBody>
      </p:sp>
      <p:sp>
        <p:nvSpPr>
          <p:cNvPr id="14" name="Rectangle 13">
            <a:extLst>
              <a:ext uri="{FF2B5EF4-FFF2-40B4-BE49-F238E27FC236}">
                <a16:creationId xmlns:a16="http://schemas.microsoft.com/office/drawing/2014/main" id="{65AFA8EE-DD97-0DC9-B089-8610DE258937}"/>
              </a:ext>
            </a:extLst>
          </p:cNvPr>
          <p:cNvSpPr/>
          <p:nvPr/>
        </p:nvSpPr>
        <p:spPr>
          <a:xfrm>
            <a:off x="2902724" y="5610673"/>
            <a:ext cx="130923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D6DBF911-AD98-705F-2D2F-583388C7D833}"/>
              </a:ext>
            </a:extLst>
          </p:cNvPr>
          <p:cNvSpPr/>
          <p:nvPr/>
        </p:nvSpPr>
        <p:spPr>
          <a:xfrm>
            <a:off x="4572000" y="5272066"/>
            <a:ext cx="1309236" cy="1171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924EE16B-CA59-2610-864E-512074AB2900}"/>
              </a:ext>
            </a:extLst>
          </p:cNvPr>
          <p:cNvSpPr/>
          <p:nvPr/>
        </p:nvSpPr>
        <p:spPr>
          <a:xfrm>
            <a:off x="6256162" y="5605602"/>
            <a:ext cx="130923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249428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 name="CustomShape 1"/>
          <p:cNvSpPr/>
          <p:nvPr/>
        </p:nvSpPr>
        <p:spPr>
          <a:xfrm>
            <a:off x="1432080" y="457200"/>
            <a:ext cx="11520" cy="129600"/>
          </a:xfrm>
          <a:prstGeom prst="rect">
            <a:avLst/>
          </a:prstGeom>
          <a:solidFill>
            <a:srgbClr val="660090"/>
          </a:solidFill>
          <a:ln w="12600">
            <a:noFill/>
          </a:ln>
        </p:spPr>
        <p:style>
          <a:lnRef idx="0">
            <a:scrgbClr r="0" g="0" b="0"/>
          </a:lnRef>
          <a:fillRef idx="0">
            <a:scrgbClr r="0" g="0" b="0"/>
          </a:fillRef>
          <a:effectRef idx="0">
            <a:scrgbClr r="0" g="0" b="0"/>
          </a:effectRef>
          <a:fontRef idx="minor"/>
        </p:style>
      </p:sp>
      <p:sp>
        <p:nvSpPr>
          <p:cNvPr id="649" name="CustomShape 2"/>
          <p:cNvSpPr/>
          <p:nvPr/>
        </p:nvSpPr>
        <p:spPr>
          <a:xfrm>
            <a:off x="1610640" y="620688"/>
            <a:ext cx="7173000" cy="57564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1" normalizeH="0" baseline="0" noProof="0" dirty="0">
                <a:ln>
                  <a:noFill/>
                </a:ln>
                <a:solidFill>
                  <a:srgbClr val="3C68FF"/>
                </a:solidFill>
                <a:effectLst/>
                <a:uLnTx/>
                <a:uFillTx/>
                <a:latin typeface="Raleway"/>
                <a:ea typeface="DejaVu Sans"/>
                <a:cs typeface="DejaVu Sans"/>
              </a:rPr>
              <a:t>Etape 2 : montée en compétences</a:t>
            </a:r>
            <a:endParaRPr kumimoji="0" lang="fr-FR" sz="24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651" name="CustomShape 3"/>
          <p:cNvSpPr/>
          <p:nvPr/>
        </p:nvSpPr>
        <p:spPr>
          <a:xfrm>
            <a:off x="1417680" y="457920"/>
            <a:ext cx="67320" cy="1003680"/>
          </a:xfrm>
          <a:prstGeom prst="rect">
            <a:avLst/>
          </a:prstGeom>
          <a:solidFill>
            <a:srgbClr val="660090"/>
          </a:solidFill>
          <a:ln>
            <a:noFill/>
          </a:ln>
        </p:spPr>
        <p:style>
          <a:lnRef idx="0">
            <a:scrgbClr r="0" g="0" b="0"/>
          </a:lnRef>
          <a:fillRef idx="0">
            <a:scrgbClr r="0" g="0" b="0"/>
          </a:fillRef>
          <a:effectRef idx="0">
            <a:scrgbClr r="0" g="0" b="0"/>
          </a:effectRef>
          <a:fontRef idx="minor"/>
        </p:style>
      </p:sp>
      <p:pic>
        <p:nvPicPr>
          <p:cNvPr id="10" name="Picture 2" descr="C:\Users\maisier\ownCloud\DANE\Pix\pix-logo.png"/>
          <p:cNvPicPr>
            <a:picLocks noChangeAspect="1" noChangeArrowheads="1"/>
          </p:cNvPicPr>
          <p:nvPr/>
        </p:nvPicPr>
        <p:blipFill>
          <a:blip r:embed="rId2" cstate="print"/>
          <a:srcRect/>
          <a:stretch>
            <a:fillRect/>
          </a:stretch>
        </p:blipFill>
        <p:spPr bwMode="auto">
          <a:xfrm>
            <a:off x="357158" y="571480"/>
            <a:ext cx="1032425" cy="779457"/>
          </a:xfrm>
          <a:prstGeom prst="rect">
            <a:avLst/>
          </a:prstGeom>
          <a:noFill/>
        </p:spPr>
      </p:pic>
      <p:sp>
        <p:nvSpPr>
          <p:cNvPr id="7" name="ZoneTexte 6">
            <a:extLst>
              <a:ext uri="{FF2B5EF4-FFF2-40B4-BE49-F238E27FC236}">
                <a16:creationId xmlns:a16="http://schemas.microsoft.com/office/drawing/2014/main" id="{871202EA-1455-48F2-BE28-AEB2AC69636D}"/>
              </a:ext>
            </a:extLst>
          </p:cNvPr>
          <p:cNvSpPr txBox="1"/>
          <p:nvPr/>
        </p:nvSpPr>
        <p:spPr>
          <a:xfrm>
            <a:off x="508510" y="1497712"/>
            <a:ext cx="8293056" cy="10618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Arial"/>
                <a:ea typeface="DejaVu Sans"/>
                <a:cs typeface="DejaVu Sans"/>
              </a:rPr>
              <a:t>Les compétences PIX dans le cadre des enseignements du cycle 4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DejaVu Sans"/>
              <a:cs typeface="DejaVu San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DejaVu Sans"/>
              <a:cs typeface="DejaVu Sans"/>
            </a:endParaRPr>
          </a:p>
        </p:txBody>
      </p:sp>
      <p:pic>
        <p:nvPicPr>
          <p:cNvPr id="3" name="Image 2">
            <a:extLst>
              <a:ext uri="{FF2B5EF4-FFF2-40B4-BE49-F238E27FC236}">
                <a16:creationId xmlns:a16="http://schemas.microsoft.com/office/drawing/2014/main" id="{46529AA4-078B-418A-94CB-19DE9F976CF3}"/>
              </a:ext>
            </a:extLst>
          </p:cNvPr>
          <p:cNvPicPr>
            <a:picLocks noChangeAspect="1"/>
          </p:cNvPicPr>
          <p:nvPr/>
        </p:nvPicPr>
        <p:blipFill>
          <a:blip r:embed="rId3"/>
          <a:stretch>
            <a:fillRect/>
          </a:stretch>
        </p:blipFill>
        <p:spPr>
          <a:xfrm>
            <a:off x="1115616" y="1983466"/>
            <a:ext cx="6534616" cy="4629987"/>
          </a:xfrm>
          <a:prstGeom prst="rect">
            <a:avLst/>
          </a:prstGeom>
        </p:spPr>
      </p:pic>
      <p:sp>
        <p:nvSpPr>
          <p:cNvPr id="8" name="ZoneTexte 7">
            <a:extLst>
              <a:ext uri="{FF2B5EF4-FFF2-40B4-BE49-F238E27FC236}">
                <a16:creationId xmlns:a16="http://schemas.microsoft.com/office/drawing/2014/main" id="{9C1BD57F-657D-9642-99A1-C09CFBF4C97F}"/>
              </a:ext>
            </a:extLst>
          </p:cNvPr>
          <p:cNvSpPr txBox="1"/>
          <p:nvPr/>
        </p:nvSpPr>
        <p:spPr>
          <a:xfrm>
            <a:off x="22066" y="6444044"/>
            <a:ext cx="661502" cy="369332"/>
          </a:xfrm>
          <a:prstGeom prst="rect">
            <a:avLst/>
          </a:prstGeom>
          <a:noFill/>
        </p:spPr>
        <p:txBody>
          <a:bodyPr wrap="square" rtlCol="0">
            <a:spAutoFit/>
          </a:bodyPr>
          <a:lstStyle/>
          <a:p>
            <a:r>
              <a:rPr lang="fr-FR" dirty="0"/>
              <a:t>4-05</a:t>
            </a:r>
          </a:p>
        </p:txBody>
      </p:sp>
      <p:sp>
        <p:nvSpPr>
          <p:cNvPr id="15" name="Rectangle 14">
            <a:extLst>
              <a:ext uri="{FF2B5EF4-FFF2-40B4-BE49-F238E27FC236}">
                <a16:creationId xmlns:a16="http://schemas.microsoft.com/office/drawing/2014/main" id="{D6DBF911-AD98-705F-2D2F-583388C7D833}"/>
              </a:ext>
            </a:extLst>
          </p:cNvPr>
          <p:cNvSpPr/>
          <p:nvPr/>
        </p:nvSpPr>
        <p:spPr>
          <a:xfrm>
            <a:off x="4572000" y="5272066"/>
            <a:ext cx="1309236" cy="1171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924EE16B-CA59-2610-864E-512074AB2900}"/>
              </a:ext>
            </a:extLst>
          </p:cNvPr>
          <p:cNvSpPr/>
          <p:nvPr/>
        </p:nvSpPr>
        <p:spPr>
          <a:xfrm>
            <a:off x="6256162" y="5605602"/>
            <a:ext cx="130923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418853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 name="CustomShape 1"/>
          <p:cNvSpPr/>
          <p:nvPr/>
        </p:nvSpPr>
        <p:spPr>
          <a:xfrm>
            <a:off x="1432080" y="457200"/>
            <a:ext cx="11520" cy="129600"/>
          </a:xfrm>
          <a:prstGeom prst="rect">
            <a:avLst/>
          </a:prstGeom>
          <a:solidFill>
            <a:srgbClr val="660090"/>
          </a:solidFill>
          <a:ln w="12600">
            <a:noFill/>
          </a:ln>
        </p:spPr>
        <p:style>
          <a:lnRef idx="0">
            <a:scrgbClr r="0" g="0" b="0"/>
          </a:lnRef>
          <a:fillRef idx="0">
            <a:scrgbClr r="0" g="0" b="0"/>
          </a:fillRef>
          <a:effectRef idx="0">
            <a:scrgbClr r="0" g="0" b="0"/>
          </a:effectRef>
          <a:fontRef idx="minor"/>
        </p:style>
      </p:sp>
      <p:sp>
        <p:nvSpPr>
          <p:cNvPr id="649" name="CustomShape 2"/>
          <p:cNvSpPr/>
          <p:nvPr/>
        </p:nvSpPr>
        <p:spPr>
          <a:xfrm>
            <a:off x="1610640" y="620688"/>
            <a:ext cx="7173000" cy="57564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1" normalizeH="0" baseline="0" noProof="0" dirty="0">
                <a:ln>
                  <a:noFill/>
                </a:ln>
                <a:solidFill>
                  <a:srgbClr val="3C68FF"/>
                </a:solidFill>
                <a:effectLst/>
                <a:uLnTx/>
                <a:uFillTx/>
                <a:latin typeface="Raleway"/>
                <a:ea typeface="DejaVu Sans"/>
                <a:cs typeface="DejaVu Sans"/>
              </a:rPr>
              <a:t>Etape 2 : montée en compétences</a:t>
            </a:r>
            <a:endParaRPr kumimoji="0" lang="fr-FR" sz="24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651" name="CustomShape 3"/>
          <p:cNvSpPr/>
          <p:nvPr/>
        </p:nvSpPr>
        <p:spPr>
          <a:xfrm>
            <a:off x="1417680" y="457920"/>
            <a:ext cx="67320" cy="1003680"/>
          </a:xfrm>
          <a:prstGeom prst="rect">
            <a:avLst/>
          </a:prstGeom>
          <a:solidFill>
            <a:srgbClr val="660090"/>
          </a:solidFill>
          <a:ln>
            <a:noFill/>
          </a:ln>
        </p:spPr>
        <p:style>
          <a:lnRef idx="0">
            <a:scrgbClr r="0" g="0" b="0"/>
          </a:lnRef>
          <a:fillRef idx="0">
            <a:scrgbClr r="0" g="0" b="0"/>
          </a:fillRef>
          <a:effectRef idx="0">
            <a:scrgbClr r="0" g="0" b="0"/>
          </a:effectRef>
          <a:fontRef idx="minor"/>
        </p:style>
      </p:sp>
      <p:pic>
        <p:nvPicPr>
          <p:cNvPr id="10" name="Picture 2" descr="C:\Users\maisier\ownCloud\DANE\Pix\pix-logo.png"/>
          <p:cNvPicPr>
            <a:picLocks noChangeAspect="1" noChangeArrowheads="1"/>
          </p:cNvPicPr>
          <p:nvPr/>
        </p:nvPicPr>
        <p:blipFill>
          <a:blip r:embed="rId2" cstate="print"/>
          <a:srcRect/>
          <a:stretch>
            <a:fillRect/>
          </a:stretch>
        </p:blipFill>
        <p:spPr bwMode="auto">
          <a:xfrm>
            <a:off x="357158" y="571480"/>
            <a:ext cx="1032425" cy="779457"/>
          </a:xfrm>
          <a:prstGeom prst="rect">
            <a:avLst/>
          </a:prstGeom>
          <a:noFill/>
        </p:spPr>
      </p:pic>
      <p:sp>
        <p:nvSpPr>
          <p:cNvPr id="7" name="ZoneTexte 6">
            <a:extLst>
              <a:ext uri="{FF2B5EF4-FFF2-40B4-BE49-F238E27FC236}">
                <a16:creationId xmlns:a16="http://schemas.microsoft.com/office/drawing/2014/main" id="{871202EA-1455-48F2-BE28-AEB2AC69636D}"/>
              </a:ext>
            </a:extLst>
          </p:cNvPr>
          <p:cNvSpPr txBox="1"/>
          <p:nvPr/>
        </p:nvSpPr>
        <p:spPr>
          <a:xfrm>
            <a:off x="508510" y="1497712"/>
            <a:ext cx="8293056" cy="10618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Arial"/>
                <a:ea typeface="DejaVu Sans"/>
                <a:cs typeface="DejaVu Sans"/>
              </a:rPr>
              <a:t>Les compétences PIX dans le cadre des enseignements du cycle 4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DejaVu Sans"/>
              <a:cs typeface="DejaVu San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DejaVu Sans"/>
              <a:cs typeface="DejaVu Sans"/>
            </a:endParaRPr>
          </a:p>
        </p:txBody>
      </p:sp>
      <p:pic>
        <p:nvPicPr>
          <p:cNvPr id="3" name="Image 2">
            <a:extLst>
              <a:ext uri="{FF2B5EF4-FFF2-40B4-BE49-F238E27FC236}">
                <a16:creationId xmlns:a16="http://schemas.microsoft.com/office/drawing/2014/main" id="{46529AA4-078B-418A-94CB-19DE9F976CF3}"/>
              </a:ext>
            </a:extLst>
          </p:cNvPr>
          <p:cNvPicPr>
            <a:picLocks noChangeAspect="1"/>
          </p:cNvPicPr>
          <p:nvPr/>
        </p:nvPicPr>
        <p:blipFill>
          <a:blip r:embed="rId3"/>
          <a:stretch>
            <a:fillRect/>
          </a:stretch>
        </p:blipFill>
        <p:spPr>
          <a:xfrm>
            <a:off x="1115616" y="1983466"/>
            <a:ext cx="6534616" cy="4629987"/>
          </a:xfrm>
          <a:prstGeom prst="rect">
            <a:avLst/>
          </a:prstGeom>
        </p:spPr>
      </p:pic>
      <p:sp>
        <p:nvSpPr>
          <p:cNvPr id="8" name="ZoneTexte 7">
            <a:extLst>
              <a:ext uri="{FF2B5EF4-FFF2-40B4-BE49-F238E27FC236}">
                <a16:creationId xmlns:a16="http://schemas.microsoft.com/office/drawing/2014/main" id="{9C1BD57F-657D-9642-99A1-C09CFBF4C97F}"/>
              </a:ext>
            </a:extLst>
          </p:cNvPr>
          <p:cNvSpPr txBox="1"/>
          <p:nvPr/>
        </p:nvSpPr>
        <p:spPr>
          <a:xfrm>
            <a:off x="22066" y="6444044"/>
            <a:ext cx="661502" cy="369332"/>
          </a:xfrm>
          <a:prstGeom prst="rect">
            <a:avLst/>
          </a:prstGeom>
          <a:noFill/>
        </p:spPr>
        <p:txBody>
          <a:bodyPr wrap="square" rtlCol="0">
            <a:spAutoFit/>
          </a:bodyPr>
          <a:lstStyle/>
          <a:p>
            <a:r>
              <a:rPr lang="fr-FR" dirty="0"/>
              <a:t>4-05</a:t>
            </a:r>
          </a:p>
        </p:txBody>
      </p:sp>
      <p:sp>
        <p:nvSpPr>
          <p:cNvPr id="16" name="Rectangle 15">
            <a:extLst>
              <a:ext uri="{FF2B5EF4-FFF2-40B4-BE49-F238E27FC236}">
                <a16:creationId xmlns:a16="http://schemas.microsoft.com/office/drawing/2014/main" id="{924EE16B-CA59-2610-864E-512074AB2900}"/>
              </a:ext>
            </a:extLst>
          </p:cNvPr>
          <p:cNvSpPr/>
          <p:nvPr/>
        </p:nvSpPr>
        <p:spPr>
          <a:xfrm>
            <a:off x="6256162" y="5605602"/>
            <a:ext cx="130923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765496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 name="CustomShape 1"/>
          <p:cNvSpPr/>
          <p:nvPr/>
        </p:nvSpPr>
        <p:spPr>
          <a:xfrm>
            <a:off x="1432080" y="457200"/>
            <a:ext cx="11520" cy="129600"/>
          </a:xfrm>
          <a:prstGeom prst="rect">
            <a:avLst/>
          </a:prstGeom>
          <a:solidFill>
            <a:srgbClr val="660090"/>
          </a:solidFill>
          <a:ln w="12600">
            <a:noFill/>
          </a:ln>
        </p:spPr>
        <p:style>
          <a:lnRef idx="0">
            <a:scrgbClr r="0" g="0" b="0"/>
          </a:lnRef>
          <a:fillRef idx="0">
            <a:scrgbClr r="0" g="0" b="0"/>
          </a:fillRef>
          <a:effectRef idx="0">
            <a:scrgbClr r="0" g="0" b="0"/>
          </a:effectRef>
          <a:fontRef idx="minor"/>
        </p:style>
      </p:sp>
      <p:sp>
        <p:nvSpPr>
          <p:cNvPr id="649" name="CustomShape 2"/>
          <p:cNvSpPr/>
          <p:nvPr/>
        </p:nvSpPr>
        <p:spPr>
          <a:xfrm>
            <a:off x="1610640" y="620688"/>
            <a:ext cx="7173000" cy="57564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1" normalizeH="0" baseline="0" noProof="0" dirty="0">
                <a:ln>
                  <a:noFill/>
                </a:ln>
                <a:solidFill>
                  <a:srgbClr val="3C68FF"/>
                </a:solidFill>
                <a:effectLst/>
                <a:uLnTx/>
                <a:uFillTx/>
                <a:latin typeface="Raleway"/>
                <a:ea typeface="DejaVu Sans"/>
                <a:cs typeface="DejaVu Sans"/>
              </a:rPr>
              <a:t>Etape 2 : montée en compétences</a:t>
            </a:r>
            <a:endParaRPr kumimoji="0" lang="fr-FR" sz="24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651" name="CustomShape 3"/>
          <p:cNvSpPr/>
          <p:nvPr/>
        </p:nvSpPr>
        <p:spPr>
          <a:xfrm>
            <a:off x="1417680" y="457920"/>
            <a:ext cx="67320" cy="1003680"/>
          </a:xfrm>
          <a:prstGeom prst="rect">
            <a:avLst/>
          </a:prstGeom>
          <a:solidFill>
            <a:srgbClr val="660090"/>
          </a:solidFill>
          <a:ln>
            <a:noFill/>
          </a:ln>
        </p:spPr>
        <p:style>
          <a:lnRef idx="0">
            <a:scrgbClr r="0" g="0" b="0"/>
          </a:lnRef>
          <a:fillRef idx="0">
            <a:scrgbClr r="0" g="0" b="0"/>
          </a:fillRef>
          <a:effectRef idx="0">
            <a:scrgbClr r="0" g="0" b="0"/>
          </a:effectRef>
          <a:fontRef idx="minor"/>
        </p:style>
      </p:sp>
      <p:pic>
        <p:nvPicPr>
          <p:cNvPr id="10" name="Picture 2" descr="C:\Users\maisier\ownCloud\DANE\Pix\pix-logo.png"/>
          <p:cNvPicPr>
            <a:picLocks noChangeAspect="1" noChangeArrowheads="1"/>
          </p:cNvPicPr>
          <p:nvPr/>
        </p:nvPicPr>
        <p:blipFill>
          <a:blip r:embed="rId2" cstate="print"/>
          <a:srcRect/>
          <a:stretch>
            <a:fillRect/>
          </a:stretch>
        </p:blipFill>
        <p:spPr bwMode="auto">
          <a:xfrm>
            <a:off x="357158" y="571480"/>
            <a:ext cx="1032425" cy="779457"/>
          </a:xfrm>
          <a:prstGeom prst="rect">
            <a:avLst/>
          </a:prstGeom>
          <a:noFill/>
        </p:spPr>
      </p:pic>
      <p:sp>
        <p:nvSpPr>
          <p:cNvPr id="7" name="ZoneTexte 6">
            <a:extLst>
              <a:ext uri="{FF2B5EF4-FFF2-40B4-BE49-F238E27FC236}">
                <a16:creationId xmlns:a16="http://schemas.microsoft.com/office/drawing/2014/main" id="{871202EA-1455-48F2-BE28-AEB2AC69636D}"/>
              </a:ext>
            </a:extLst>
          </p:cNvPr>
          <p:cNvSpPr txBox="1"/>
          <p:nvPr/>
        </p:nvSpPr>
        <p:spPr>
          <a:xfrm>
            <a:off x="508510" y="1497712"/>
            <a:ext cx="8293056" cy="10618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Arial"/>
                <a:ea typeface="DejaVu Sans"/>
                <a:cs typeface="DejaVu Sans"/>
              </a:rPr>
              <a:t>Les compétences PIX dans le cadre des enseignements du cycle 4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DejaVu Sans"/>
              <a:cs typeface="DejaVu San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DejaVu Sans"/>
              <a:cs typeface="DejaVu Sans"/>
            </a:endParaRPr>
          </a:p>
        </p:txBody>
      </p:sp>
      <p:pic>
        <p:nvPicPr>
          <p:cNvPr id="3" name="Image 2">
            <a:extLst>
              <a:ext uri="{FF2B5EF4-FFF2-40B4-BE49-F238E27FC236}">
                <a16:creationId xmlns:a16="http://schemas.microsoft.com/office/drawing/2014/main" id="{46529AA4-078B-418A-94CB-19DE9F976CF3}"/>
              </a:ext>
            </a:extLst>
          </p:cNvPr>
          <p:cNvPicPr>
            <a:picLocks noChangeAspect="1"/>
          </p:cNvPicPr>
          <p:nvPr/>
        </p:nvPicPr>
        <p:blipFill>
          <a:blip r:embed="rId3"/>
          <a:stretch>
            <a:fillRect/>
          </a:stretch>
        </p:blipFill>
        <p:spPr>
          <a:xfrm>
            <a:off x="1115616" y="1983466"/>
            <a:ext cx="6534616" cy="4629987"/>
          </a:xfrm>
          <a:prstGeom prst="rect">
            <a:avLst/>
          </a:prstGeom>
        </p:spPr>
      </p:pic>
      <p:sp>
        <p:nvSpPr>
          <p:cNvPr id="8" name="ZoneTexte 7">
            <a:extLst>
              <a:ext uri="{FF2B5EF4-FFF2-40B4-BE49-F238E27FC236}">
                <a16:creationId xmlns:a16="http://schemas.microsoft.com/office/drawing/2014/main" id="{9C1BD57F-657D-9642-99A1-C09CFBF4C97F}"/>
              </a:ext>
            </a:extLst>
          </p:cNvPr>
          <p:cNvSpPr txBox="1"/>
          <p:nvPr/>
        </p:nvSpPr>
        <p:spPr>
          <a:xfrm>
            <a:off x="22066" y="6444044"/>
            <a:ext cx="661502" cy="369332"/>
          </a:xfrm>
          <a:prstGeom prst="rect">
            <a:avLst/>
          </a:prstGeom>
          <a:noFill/>
        </p:spPr>
        <p:txBody>
          <a:bodyPr wrap="square" rtlCol="0">
            <a:spAutoFit/>
          </a:bodyPr>
          <a:lstStyle/>
          <a:p>
            <a:r>
              <a:rPr lang="fr-FR" dirty="0"/>
              <a:t>4-05</a:t>
            </a:r>
          </a:p>
        </p:txBody>
      </p:sp>
    </p:spTree>
    <p:extLst>
      <p:ext uri="{BB962C8B-B14F-4D97-AF65-F5344CB8AC3E}">
        <p14:creationId xmlns:p14="http://schemas.microsoft.com/office/powerpoint/2010/main" val="10271408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 name="CustomShape 1"/>
          <p:cNvSpPr/>
          <p:nvPr/>
        </p:nvSpPr>
        <p:spPr>
          <a:xfrm>
            <a:off x="1432080" y="457200"/>
            <a:ext cx="11520" cy="129600"/>
          </a:xfrm>
          <a:prstGeom prst="rect">
            <a:avLst/>
          </a:prstGeom>
          <a:solidFill>
            <a:srgbClr val="660090"/>
          </a:solidFill>
          <a:ln w="12600">
            <a:noFill/>
          </a:ln>
        </p:spPr>
        <p:style>
          <a:lnRef idx="0">
            <a:scrgbClr r="0" g="0" b="0"/>
          </a:lnRef>
          <a:fillRef idx="0">
            <a:scrgbClr r="0" g="0" b="0"/>
          </a:fillRef>
          <a:effectRef idx="0">
            <a:scrgbClr r="0" g="0" b="0"/>
          </a:effectRef>
          <a:fontRef idx="minor"/>
        </p:style>
      </p:sp>
      <p:sp>
        <p:nvSpPr>
          <p:cNvPr id="649" name="CustomShape 2"/>
          <p:cNvSpPr/>
          <p:nvPr/>
        </p:nvSpPr>
        <p:spPr>
          <a:xfrm>
            <a:off x="1610640" y="620688"/>
            <a:ext cx="7173000" cy="57564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1" normalizeH="0" baseline="0" noProof="0" dirty="0">
                <a:ln>
                  <a:noFill/>
                </a:ln>
                <a:solidFill>
                  <a:srgbClr val="3C68FF"/>
                </a:solidFill>
                <a:effectLst/>
                <a:uLnTx/>
                <a:uFillTx/>
                <a:latin typeface="Raleway"/>
                <a:ea typeface="DejaVu Sans"/>
                <a:cs typeface="DejaVu Sans"/>
              </a:rPr>
              <a:t>Etape 2 : montée en compétences</a:t>
            </a:r>
            <a:endParaRPr kumimoji="0" lang="fr-FR" sz="24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651" name="CustomShape 3"/>
          <p:cNvSpPr/>
          <p:nvPr/>
        </p:nvSpPr>
        <p:spPr>
          <a:xfrm>
            <a:off x="1417680" y="457920"/>
            <a:ext cx="67320" cy="1003680"/>
          </a:xfrm>
          <a:prstGeom prst="rect">
            <a:avLst/>
          </a:prstGeom>
          <a:solidFill>
            <a:srgbClr val="660090"/>
          </a:solidFill>
          <a:ln>
            <a:noFill/>
          </a:ln>
        </p:spPr>
        <p:style>
          <a:lnRef idx="0">
            <a:scrgbClr r="0" g="0" b="0"/>
          </a:lnRef>
          <a:fillRef idx="0">
            <a:scrgbClr r="0" g="0" b="0"/>
          </a:fillRef>
          <a:effectRef idx="0">
            <a:scrgbClr r="0" g="0" b="0"/>
          </a:effectRef>
          <a:fontRef idx="minor"/>
        </p:style>
      </p:sp>
      <p:pic>
        <p:nvPicPr>
          <p:cNvPr id="10" name="Picture 2" descr="C:\Users\maisier\ownCloud\DANE\Pix\pix-logo.png"/>
          <p:cNvPicPr>
            <a:picLocks noChangeAspect="1" noChangeArrowheads="1"/>
          </p:cNvPicPr>
          <p:nvPr/>
        </p:nvPicPr>
        <p:blipFill>
          <a:blip r:embed="rId2" cstate="print"/>
          <a:srcRect/>
          <a:stretch>
            <a:fillRect/>
          </a:stretch>
        </p:blipFill>
        <p:spPr bwMode="auto">
          <a:xfrm>
            <a:off x="357158" y="571480"/>
            <a:ext cx="1032425" cy="779457"/>
          </a:xfrm>
          <a:prstGeom prst="rect">
            <a:avLst/>
          </a:prstGeom>
          <a:noFill/>
        </p:spPr>
      </p:pic>
      <p:sp>
        <p:nvSpPr>
          <p:cNvPr id="7" name="ZoneTexte 6">
            <a:extLst>
              <a:ext uri="{FF2B5EF4-FFF2-40B4-BE49-F238E27FC236}">
                <a16:creationId xmlns:a16="http://schemas.microsoft.com/office/drawing/2014/main" id="{871202EA-1455-48F2-BE28-AEB2AC69636D}"/>
              </a:ext>
            </a:extLst>
          </p:cNvPr>
          <p:cNvSpPr txBox="1"/>
          <p:nvPr/>
        </p:nvSpPr>
        <p:spPr>
          <a:xfrm>
            <a:off x="508510" y="1497712"/>
            <a:ext cx="8293056" cy="10618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Arial"/>
                <a:ea typeface="DejaVu Sans"/>
                <a:cs typeface="DejaVu Sans"/>
              </a:rPr>
              <a:t>Les compétences PIX dans le cadre des enseignements du cycle 4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DejaVu Sans"/>
              <a:cs typeface="DejaVu San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DejaVu Sans"/>
              <a:cs typeface="DejaVu Sans"/>
            </a:endParaRPr>
          </a:p>
        </p:txBody>
      </p:sp>
      <p:pic>
        <p:nvPicPr>
          <p:cNvPr id="2" name="Image 1">
            <a:extLst>
              <a:ext uri="{FF2B5EF4-FFF2-40B4-BE49-F238E27FC236}">
                <a16:creationId xmlns:a16="http://schemas.microsoft.com/office/drawing/2014/main" id="{3A3E34A0-5210-488D-A450-DE63D4C0B7FC}"/>
              </a:ext>
            </a:extLst>
          </p:cNvPr>
          <p:cNvPicPr>
            <a:picLocks noChangeAspect="1"/>
          </p:cNvPicPr>
          <p:nvPr/>
        </p:nvPicPr>
        <p:blipFill>
          <a:blip r:embed="rId3"/>
          <a:stretch>
            <a:fillRect/>
          </a:stretch>
        </p:blipFill>
        <p:spPr>
          <a:xfrm>
            <a:off x="85099" y="2052925"/>
            <a:ext cx="8973802" cy="4620270"/>
          </a:xfrm>
          <a:prstGeom prst="rect">
            <a:avLst/>
          </a:prstGeom>
        </p:spPr>
      </p:pic>
      <p:sp>
        <p:nvSpPr>
          <p:cNvPr id="8" name="ZoneTexte 7">
            <a:extLst>
              <a:ext uri="{FF2B5EF4-FFF2-40B4-BE49-F238E27FC236}">
                <a16:creationId xmlns:a16="http://schemas.microsoft.com/office/drawing/2014/main" id="{18C350CB-B1D0-138B-6C60-6C0013B88633}"/>
              </a:ext>
            </a:extLst>
          </p:cNvPr>
          <p:cNvSpPr txBox="1"/>
          <p:nvPr/>
        </p:nvSpPr>
        <p:spPr>
          <a:xfrm>
            <a:off x="22066" y="6444044"/>
            <a:ext cx="661502" cy="369332"/>
          </a:xfrm>
          <a:prstGeom prst="rect">
            <a:avLst/>
          </a:prstGeom>
          <a:noFill/>
        </p:spPr>
        <p:txBody>
          <a:bodyPr wrap="square" rtlCol="0">
            <a:spAutoFit/>
          </a:bodyPr>
          <a:lstStyle/>
          <a:p>
            <a:r>
              <a:rPr lang="fr-FR" dirty="0"/>
              <a:t>4-04</a:t>
            </a:r>
          </a:p>
        </p:txBody>
      </p:sp>
      <p:sp>
        <p:nvSpPr>
          <p:cNvPr id="11" name="Rectangle 10">
            <a:extLst>
              <a:ext uri="{FF2B5EF4-FFF2-40B4-BE49-F238E27FC236}">
                <a16:creationId xmlns:a16="http://schemas.microsoft.com/office/drawing/2014/main" id="{DCBB9751-3535-E9D4-593C-2028A48F8796}"/>
              </a:ext>
            </a:extLst>
          </p:cNvPr>
          <p:cNvSpPr/>
          <p:nvPr/>
        </p:nvSpPr>
        <p:spPr>
          <a:xfrm>
            <a:off x="1705053" y="3284984"/>
            <a:ext cx="1431128"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FA7C886A-6525-6E8D-FD3D-563265B49B30}"/>
              </a:ext>
            </a:extLst>
          </p:cNvPr>
          <p:cNvSpPr/>
          <p:nvPr/>
        </p:nvSpPr>
        <p:spPr>
          <a:xfrm>
            <a:off x="3419872" y="3241754"/>
            <a:ext cx="1431128" cy="7633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66F7D3DA-4E50-DE6A-0E37-92CE9FEFBF89}"/>
              </a:ext>
            </a:extLst>
          </p:cNvPr>
          <p:cNvSpPr/>
          <p:nvPr/>
        </p:nvSpPr>
        <p:spPr>
          <a:xfrm>
            <a:off x="5164451" y="3238367"/>
            <a:ext cx="1431128"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30431155-DE11-5D3D-7B88-86B2C95BBCE5}"/>
              </a:ext>
            </a:extLst>
          </p:cNvPr>
          <p:cNvSpPr/>
          <p:nvPr/>
        </p:nvSpPr>
        <p:spPr>
          <a:xfrm>
            <a:off x="179512" y="5685790"/>
            <a:ext cx="1431128"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11F8B891-6676-8DFB-2560-1FC57DCB9A28}"/>
              </a:ext>
            </a:extLst>
          </p:cNvPr>
          <p:cNvSpPr/>
          <p:nvPr/>
        </p:nvSpPr>
        <p:spPr>
          <a:xfrm>
            <a:off x="1706432" y="5867980"/>
            <a:ext cx="1431128"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45D0D519-CE8E-D584-1015-CC5B8062B6EB}"/>
              </a:ext>
            </a:extLst>
          </p:cNvPr>
          <p:cNvSpPr/>
          <p:nvPr/>
        </p:nvSpPr>
        <p:spPr>
          <a:xfrm>
            <a:off x="3457506" y="5561624"/>
            <a:ext cx="1431128" cy="763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36DCF806-4B44-DE3E-E300-D075BAB259B7}"/>
              </a:ext>
            </a:extLst>
          </p:cNvPr>
          <p:cNvSpPr/>
          <p:nvPr/>
        </p:nvSpPr>
        <p:spPr>
          <a:xfrm>
            <a:off x="6019936" y="5535727"/>
            <a:ext cx="1431128"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F6C8DE05-717F-8600-7828-C233BF1C0D43}"/>
              </a:ext>
            </a:extLst>
          </p:cNvPr>
          <p:cNvSpPr/>
          <p:nvPr/>
        </p:nvSpPr>
        <p:spPr>
          <a:xfrm>
            <a:off x="7357861" y="5579948"/>
            <a:ext cx="1431128"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708942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 name="CustomShape 1"/>
          <p:cNvSpPr/>
          <p:nvPr/>
        </p:nvSpPr>
        <p:spPr>
          <a:xfrm>
            <a:off x="1432080" y="457200"/>
            <a:ext cx="11520" cy="129600"/>
          </a:xfrm>
          <a:prstGeom prst="rect">
            <a:avLst/>
          </a:prstGeom>
          <a:solidFill>
            <a:srgbClr val="660090"/>
          </a:solidFill>
          <a:ln w="12600">
            <a:noFill/>
          </a:ln>
        </p:spPr>
        <p:style>
          <a:lnRef idx="0">
            <a:scrgbClr r="0" g="0" b="0"/>
          </a:lnRef>
          <a:fillRef idx="0">
            <a:scrgbClr r="0" g="0" b="0"/>
          </a:fillRef>
          <a:effectRef idx="0">
            <a:scrgbClr r="0" g="0" b="0"/>
          </a:effectRef>
          <a:fontRef idx="minor"/>
        </p:style>
      </p:sp>
      <p:sp>
        <p:nvSpPr>
          <p:cNvPr id="649" name="CustomShape 2"/>
          <p:cNvSpPr/>
          <p:nvPr/>
        </p:nvSpPr>
        <p:spPr>
          <a:xfrm>
            <a:off x="1610640" y="620688"/>
            <a:ext cx="7173000" cy="57564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1" normalizeH="0" baseline="0" noProof="0" dirty="0">
                <a:ln>
                  <a:noFill/>
                </a:ln>
                <a:solidFill>
                  <a:srgbClr val="3C68FF"/>
                </a:solidFill>
                <a:effectLst/>
                <a:uLnTx/>
                <a:uFillTx/>
                <a:latin typeface="Raleway"/>
                <a:ea typeface="DejaVu Sans"/>
                <a:cs typeface="DejaVu Sans"/>
              </a:rPr>
              <a:t>Etape 2 : montée en compétences</a:t>
            </a:r>
            <a:endParaRPr kumimoji="0" lang="fr-FR" sz="24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651" name="CustomShape 3"/>
          <p:cNvSpPr/>
          <p:nvPr/>
        </p:nvSpPr>
        <p:spPr>
          <a:xfrm>
            <a:off x="1417680" y="457920"/>
            <a:ext cx="67320" cy="1003680"/>
          </a:xfrm>
          <a:prstGeom prst="rect">
            <a:avLst/>
          </a:prstGeom>
          <a:solidFill>
            <a:srgbClr val="660090"/>
          </a:solidFill>
          <a:ln>
            <a:noFill/>
          </a:ln>
        </p:spPr>
        <p:style>
          <a:lnRef idx="0">
            <a:scrgbClr r="0" g="0" b="0"/>
          </a:lnRef>
          <a:fillRef idx="0">
            <a:scrgbClr r="0" g="0" b="0"/>
          </a:fillRef>
          <a:effectRef idx="0">
            <a:scrgbClr r="0" g="0" b="0"/>
          </a:effectRef>
          <a:fontRef idx="minor"/>
        </p:style>
      </p:sp>
      <p:pic>
        <p:nvPicPr>
          <p:cNvPr id="10" name="Picture 2" descr="C:\Users\maisier\ownCloud\DANE\Pix\pix-logo.png"/>
          <p:cNvPicPr>
            <a:picLocks noChangeAspect="1" noChangeArrowheads="1"/>
          </p:cNvPicPr>
          <p:nvPr/>
        </p:nvPicPr>
        <p:blipFill>
          <a:blip r:embed="rId2" cstate="print"/>
          <a:srcRect/>
          <a:stretch>
            <a:fillRect/>
          </a:stretch>
        </p:blipFill>
        <p:spPr bwMode="auto">
          <a:xfrm>
            <a:off x="357158" y="571480"/>
            <a:ext cx="1032425" cy="779457"/>
          </a:xfrm>
          <a:prstGeom prst="rect">
            <a:avLst/>
          </a:prstGeom>
          <a:noFill/>
        </p:spPr>
      </p:pic>
      <p:sp>
        <p:nvSpPr>
          <p:cNvPr id="7" name="ZoneTexte 6">
            <a:extLst>
              <a:ext uri="{FF2B5EF4-FFF2-40B4-BE49-F238E27FC236}">
                <a16:creationId xmlns:a16="http://schemas.microsoft.com/office/drawing/2014/main" id="{871202EA-1455-48F2-BE28-AEB2AC69636D}"/>
              </a:ext>
            </a:extLst>
          </p:cNvPr>
          <p:cNvSpPr txBox="1"/>
          <p:nvPr/>
        </p:nvSpPr>
        <p:spPr>
          <a:xfrm>
            <a:off x="508510" y="1497712"/>
            <a:ext cx="8293056" cy="10618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Arial"/>
                <a:ea typeface="DejaVu Sans"/>
                <a:cs typeface="DejaVu Sans"/>
              </a:rPr>
              <a:t>Les compétences PIX dans le cadre des enseignements du cycle 4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DejaVu Sans"/>
              <a:cs typeface="DejaVu San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DejaVu Sans"/>
              <a:cs typeface="DejaVu Sans"/>
            </a:endParaRPr>
          </a:p>
        </p:txBody>
      </p:sp>
      <p:pic>
        <p:nvPicPr>
          <p:cNvPr id="2" name="Image 1">
            <a:extLst>
              <a:ext uri="{FF2B5EF4-FFF2-40B4-BE49-F238E27FC236}">
                <a16:creationId xmlns:a16="http://schemas.microsoft.com/office/drawing/2014/main" id="{3A3E34A0-5210-488D-A450-DE63D4C0B7FC}"/>
              </a:ext>
            </a:extLst>
          </p:cNvPr>
          <p:cNvPicPr>
            <a:picLocks noChangeAspect="1"/>
          </p:cNvPicPr>
          <p:nvPr/>
        </p:nvPicPr>
        <p:blipFill>
          <a:blip r:embed="rId3"/>
          <a:stretch>
            <a:fillRect/>
          </a:stretch>
        </p:blipFill>
        <p:spPr>
          <a:xfrm>
            <a:off x="85099" y="2052925"/>
            <a:ext cx="8973802" cy="4620270"/>
          </a:xfrm>
          <a:prstGeom prst="rect">
            <a:avLst/>
          </a:prstGeom>
        </p:spPr>
      </p:pic>
      <p:sp>
        <p:nvSpPr>
          <p:cNvPr id="8" name="ZoneTexte 7">
            <a:extLst>
              <a:ext uri="{FF2B5EF4-FFF2-40B4-BE49-F238E27FC236}">
                <a16:creationId xmlns:a16="http://schemas.microsoft.com/office/drawing/2014/main" id="{18C350CB-B1D0-138B-6C60-6C0013B88633}"/>
              </a:ext>
            </a:extLst>
          </p:cNvPr>
          <p:cNvSpPr txBox="1"/>
          <p:nvPr/>
        </p:nvSpPr>
        <p:spPr>
          <a:xfrm>
            <a:off x="22066" y="6444044"/>
            <a:ext cx="661502" cy="369332"/>
          </a:xfrm>
          <a:prstGeom prst="rect">
            <a:avLst/>
          </a:prstGeom>
          <a:noFill/>
        </p:spPr>
        <p:txBody>
          <a:bodyPr wrap="square" rtlCol="0">
            <a:spAutoFit/>
          </a:bodyPr>
          <a:lstStyle/>
          <a:p>
            <a:r>
              <a:rPr lang="fr-FR" dirty="0"/>
              <a:t>4-04</a:t>
            </a:r>
          </a:p>
        </p:txBody>
      </p:sp>
      <p:sp>
        <p:nvSpPr>
          <p:cNvPr id="12" name="Rectangle 11">
            <a:extLst>
              <a:ext uri="{FF2B5EF4-FFF2-40B4-BE49-F238E27FC236}">
                <a16:creationId xmlns:a16="http://schemas.microsoft.com/office/drawing/2014/main" id="{FA7C886A-6525-6E8D-FD3D-563265B49B30}"/>
              </a:ext>
            </a:extLst>
          </p:cNvPr>
          <p:cNvSpPr/>
          <p:nvPr/>
        </p:nvSpPr>
        <p:spPr>
          <a:xfrm>
            <a:off x="3419872" y="3241754"/>
            <a:ext cx="1431128" cy="7633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66F7D3DA-4E50-DE6A-0E37-92CE9FEFBF89}"/>
              </a:ext>
            </a:extLst>
          </p:cNvPr>
          <p:cNvSpPr/>
          <p:nvPr/>
        </p:nvSpPr>
        <p:spPr>
          <a:xfrm>
            <a:off x="5164451" y="3238367"/>
            <a:ext cx="1431128"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30431155-DE11-5D3D-7B88-86B2C95BBCE5}"/>
              </a:ext>
            </a:extLst>
          </p:cNvPr>
          <p:cNvSpPr/>
          <p:nvPr/>
        </p:nvSpPr>
        <p:spPr>
          <a:xfrm>
            <a:off x="179512" y="5685790"/>
            <a:ext cx="1431128"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11F8B891-6676-8DFB-2560-1FC57DCB9A28}"/>
              </a:ext>
            </a:extLst>
          </p:cNvPr>
          <p:cNvSpPr/>
          <p:nvPr/>
        </p:nvSpPr>
        <p:spPr>
          <a:xfrm>
            <a:off x="1706432" y="5867980"/>
            <a:ext cx="1431128"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45D0D519-CE8E-D584-1015-CC5B8062B6EB}"/>
              </a:ext>
            </a:extLst>
          </p:cNvPr>
          <p:cNvSpPr/>
          <p:nvPr/>
        </p:nvSpPr>
        <p:spPr>
          <a:xfrm>
            <a:off x="3457506" y="5561624"/>
            <a:ext cx="1431128" cy="763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36DCF806-4B44-DE3E-E300-D075BAB259B7}"/>
              </a:ext>
            </a:extLst>
          </p:cNvPr>
          <p:cNvSpPr/>
          <p:nvPr/>
        </p:nvSpPr>
        <p:spPr>
          <a:xfrm>
            <a:off x="6019936" y="5535727"/>
            <a:ext cx="1431128"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F6C8DE05-717F-8600-7828-C233BF1C0D43}"/>
              </a:ext>
            </a:extLst>
          </p:cNvPr>
          <p:cNvSpPr/>
          <p:nvPr/>
        </p:nvSpPr>
        <p:spPr>
          <a:xfrm>
            <a:off x="7357861" y="5579948"/>
            <a:ext cx="1431128"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436197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 name="CustomShape 1"/>
          <p:cNvSpPr/>
          <p:nvPr/>
        </p:nvSpPr>
        <p:spPr>
          <a:xfrm>
            <a:off x="1432080" y="457200"/>
            <a:ext cx="11520" cy="129600"/>
          </a:xfrm>
          <a:prstGeom prst="rect">
            <a:avLst/>
          </a:prstGeom>
          <a:solidFill>
            <a:srgbClr val="660090"/>
          </a:solidFill>
          <a:ln w="12600">
            <a:noFill/>
          </a:ln>
        </p:spPr>
        <p:style>
          <a:lnRef idx="0">
            <a:scrgbClr r="0" g="0" b="0"/>
          </a:lnRef>
          <a:fillRef idx="0">
            <a:scrgbClr r="0" g="0" b="0"/>
          </a:fillRef>
          <a:effectRef idx="0">
            <a:scrgbClr r="0" g="0" b="0"/>
          </a:effectRef>
          <a:fontRef idx="minor"/>
        </p:style>
      </p:sp>
      <p:sp>
        <p:nvSpPr>
          <p:cNvPr id="649" name="CustomShape 2"/>
          <p:cNvSpPr/>
          <p:nvPr/>
        </p:nvSpPr>
        <p:spPr>
          <a:xfrm>
            <a:off x="1610640" y="620688"/>
            <a:ext cx="7173000" cy="57564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1" normalizeH="0" baseline="0" noProof="0" dirty="0">
                <a:ln>
                  <a:noFill/>
                </a:ln>
                <a:solidFill>
                  <a:srgbClr val="3C68FF"/>
                </a:solidFill>
                <a:effectLst/>
                <a:uLnTx/>
                <a:uFillTx/>
                <a:latin typeface="Raleway"/>
                <a:ea typeface="DejaVu Sans"/>
                <a:cs typeface="DejaVu Sans"/>
              </a:rPr>
              <a:t>Etape 2 : montée en compétences</a:t>
            </a:r>
            <a:endParaRPr kumimoji="0" lang="fr-FR" sz="24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651" name="CustomShape 3"/>
          <p:cNvSpPr/>
          <p:nvPr/>
        </p:nvSpPr>
        <p:spPr>
          <a:xfrm>
            <a:off x="1417680" y="457920"/>
            <a:ext cx="67320" cy="1003680"/>
          </a:xfrm>
          <a:prstGeom prst="rect">
            <a:avLst/>
          </a:prstGeom>
          <a:solidFill>
            <a:srgbClr val="660090"/>
          </a:solidFill>
          <a:ln>
            <a:noFill/>
          </a:ln>
        </p:spPr>
        <p:style>
          <a:lnRef idx="0">
            <a:scrgbClr r="0" g="0" b="0"/>
          </a:lnRef>
          <a:fillRef idx="0">
            <a:scrgbClr r="0" g="0" b="0"/>
          </a:fillRef>
          <a:effectRef idx="0">
            <a:scrgbClr r="0" g="0" b="0"/>
          </a:effectRef>
          <a:fontRef idx="minor"/>
        </p:style>
      </p:sp>
      <p:pic>
        <p:nvPicPr>
          <p:cNvPr id="10" name="Picture 2" descr="C:\Users\maisier\ownCloud\DANE\Pix\pix-logo.png"/>
          <p:cNvPicPr>
            <a:picLocks noChangeAspect="1" noChangeArrowheads="1"/>
          </p:cNvPicPr>
          <p:nvPr/>
        </p:nvPicPr>
        <p:blipFill>
          <a:blip r:embed="rId2" cstate="print"/>
          <a:srcRect/>
          <a:stretch>
            <a:fillRect/>
          </a:stretch>
        </p:blipFill>
        <p:spPr bwMode="auto">
          <a:xfrm>
            <a:off x="357158" y="571480"/>
            <a:ext cx="1032425" cy="779457"/>
          </a:xfrm>
          <a:prstGeom prst="rect">
            <a:avLst/>
          </a:prstGeom>
          <a:noFill/>
        </p:spPr>
      </p:pic>
      <p:sp>
        <p:nvSpPr>
          <p:cNvPr id="7" name="ZoneTexte 6">
            <a:extLst>
              <a:ext uri="{FF2B5EF4-FFF2-40B4-BE49-F238E27FC236}">
                <a16:creationId xmlns:a16="http://schemas.microsoft.com/office/drawing/2014/main" id="{871202EA-1455-48F2-BE28-AEB2AC69636D}"/>
              </a:ext>
            </a:extLst>
          </p:cNvPr>
          <p:cNvSpPr txBox="1"/>
          <p:nvPr/>
        </p:nvSpPr>
        <p:spPr>
          <a:xfrm>
            <a:off x="508510" y="1497712"/>
            <a:ext cx="8293056" cy="10618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Arial"/>
                <a:ea typeface="DejaVu Sans"/>
                <a:cs typeface="DejaVu Sans"/>
              </a:rPr>
              <a:t>Les compétences PIX dans le cadre des enseignements du cycle 4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DejaVu Sans"/>
              <a:cs typeface="DejaVu San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DejaVu Sans"/>
              <a:cs typeface="DejaVu Sans"/>
            </a:endParaRPr>
          </a:p>
        </p:txBody>
      </p:sp>
      <p:pic>
        <p:nvPicPr>
          <p:cNvPr id="2" name="Image 1">
            <a:extLst>
              <a:ext uri="{FF2B5EF4-FFF2-40B4-BE49-F238E27FC236}">
                <a16:creationId xmlns:a16="http://schemas.microsoft.com/office/drawing/2014/main" id="{3A3E34A0-5210-488D-A450-DE63D4C0B7FC}"/>
              </a:ext>
            </a:extLst>
          </p:cNvPr>
          <p:cNvPicPr>
            <a:picLocks noChangeAspect="1"/>
          </p:cNvPicPr>
          <p:nvPr/>
        </p:nvPicPr>
        <p:blipFill>
          <a:blip r:embed="rId3"/>
          <a:stretch>
            <a:fillRect/>
          </a:stretch>
        </p:blipFill>
        <p:spPr>
          <a:xfrm>
            <a:off x="85099" y="2052925"/>
            <a:ext cx="8973802" cy="4620270"/>
          </a:xfrm>
          <a:prstGeom prst="rect">
            <a:avLst/>
          </a:prstGeom>
        </p:spPr>
      </p:pic>
      <p:sp>
        <p:nvSpPr>
          <p:cNvPr id="8" name="ZoneTexte 7">
            <a:extLst>
              <a:ext uri="{FF2B5EF4-FFF2-40B4-BE49-F238E27FC236}">
                <a16:creationId xmlns:a16="http://schemas.microsoft.com/office/drawing/2014/main" id="{18C350CB-B1D0-138B-6C60-6C0013B88633}"/>
              </a:ext>
            </a:extLst>
          </p:cNvPr>
          <p:cNvSpPr txBox="1"/>
          <p:nvPr/>
        </p:nvSpPr>
        <p:spPr>
          <a:xfrm>
            <a:off x="22066" y="6444044"/>
            <a:ext cx="661502" cy="369332"/>
          </a:xfrm>
          <a:prstGeom prst="rect">
            <a:avLst/>
          </a:prstGeom>
          <a:noFill/>
        </p:spPr>
        <p:txBody>
          <a:bodyPr wrap="square" rtlCol="0">
            <a:spAutoFit/>
          </a:bodyPr>
          <a:lstStyle/>
          <a:p>
            <a:r>
              <a:rPr lang="fr-FR" dirty="0"/>
              <a:t>4-04</a:t>
            </a:r>
          </a:p>
        </p:txBody>
      </p:sp>
      <p:sp>
        <p:nvSpPr>
          <p:cNvPr id="13" name="Rectangle 12">
            <a:extLst>
              <a:ext uri="{FF2B5EF4-FFF2-40B4-BE49-F238E27FC236}">
                <a16:creationId xmlns:a16="http://schemas.microsoft.com/office/drawing/2014/main" id="{66F7D3DA-4E50-DE6A-0E37-92CE9FEFBF89}"/>
              </a:ext>
            </a:extLst>
          </p:cNvPr>
          <p:cNvSpPr/>
          <p:nvPr/>
        </p:nvSpPr>
        <p:spPr>
          <a:xfrm>
            <a:off x="5164451" y="3238367"/>
            <a:ext cx="1431128"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30431155-DE11-5D3D-7B88-86B2C95BBCE5}"/>
              </a:ext>
            </a:extLst>
          </p:cNvPr>
          <p:cNvSpPr/>
          <p:nvPr/>
        </p:nvSpPr>
        <p:spPr>
          <a:xfrm>
            <a:off x="179512" y="5685790"/>
            <a:ext cx="1431128"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11F8B891-6676-8DFB-2560-1FC57DCB9A28}"/>
              </a:ext>
            </a:extLst>
          </p:cNvPr>
          <p:cNvSpPr/>
          <p:nvPr/>
        </p:nvSpPr>
        <p:spPr>
          <a:xfrm>
            <a:off x="1706432" y="5867980"/>
            <a:ext cx="1431128"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45D0D519-CE8E-D584-1015-CC5B8062B6EB}"/>
              </a:ext>
            </a:extLst>
          </p:cNvPr>
          <p:cNvSpPr/>
          <p:nvPr/>
        </p:nvSpPr>
        <p:spPr>
          <a:xfrm>
            <a:off x="3457506" y="5561624"/>
            <a:ext cx="1431128" cy="763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36DCF806-4B44-DE3E-E300-D075BAB259B7}"/>
              </a:ext>
            </a:extLst>
          </p:cNvPr>
          <p:cNvSpPr/>
          <p:nvPr/>
        </p:nvSpPr>
        <p:spPr>
          <a:xfrm>
            <a:off x="6019936" y="5535727"/>
            <a:ext cx="1431128"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F6C8DE05-717F-8600-7828-C233BF1C0D43}"/>
              </a:ext>
            </a:extLst>
          </p:cNvPr>
          <p:cNvSpPr/>
          <p:nvPr/>
        </p:nvSpPr>
        <p:spPr>
          <a:xfrm>
            <a:off x="7357861" y="5579948"/>
            <a:ext cx="1431128"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947702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 name="CustomShape 1"/>
          <p:cNvSpPr/>
          <p:nvPr/>
        </p:nvSpPr>
        <p:spPr>
          <a:xfrm>
            <a:off x="1432080" y="457200"/>
            <a:ext cx="11520" cy="129600"/>
          </a:xfrm>
          <a:prstGeom prst="rect">
            <a:avLst/>
          </a:prstGeom>
          <a:solidFill>
            <a:srgbClr val="660090"/>
          </a:solidFill>
          <a:ln w="12600">
            <a:noFill/>
          </a:ln>
        </p:spPr>
        <p:style>
          <a:lnRef idx="0">
            <a:scrgbClr r="0" g="0" b="0"/>
          </a:lnRef>
          <a:fillRef idx="0">
            <a:scrgbClr r="0" g="0" b="0"/>
          </a:fillRef>
          <a:effectRef idx="0">
            <a:scrgbClr r="0" g="0" b="0"/>
          </a:effectRef>
          <a:fontRef idx="minor"/>
        </p:style>
      </p:sp>
      <p:sp>
        <p:nvSpPr>
          <p:cNvPr id="649" name="CustomShape 2"/>
          <p:cNvSpPr/>
          <p:nvPr/>
        </p:nvSpPr>
        <p:spPr>
          <a:xfrm>
            <a:off x="1610640" y="620688"/>
            <a:ext cx="7173000" cy="57564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1" normalizeH="0" baseline="0" noProof="0" dirty="0">
                <a:ln>
                  <a:noFill/>
                </a:ln>
                <a:solidFill>
                  <a:srgbClr val="3C68FF"/>
                </a:solidFill>
                <a:effectLst/>
                <a:uLnTx/>
                <a:uFillTx/>
                <a:latin typeface="Raleway"/>
                <a:ea typeface="DejaVu Sans"/>
                <a:cs typeface="DejaVu Sans"/>
              </a:rPr>
              <a:t>Etape 2 : montée en compétences</a:t>
            </a:r>
            <a:endParaRPr kumimoji="0" lang="fr-FR" sz="24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651" name="CustomShape 3"/>
          <p:cNvSpPr/>
          <p:nvPr/>
        </p:nvSpPr>
        <p:spPr>
          <a:xfrm>
            <a:off x="1417680" y="457920"/>
            <a:ext cx="67320" cy="1003680"/>
          </a:xfrm>
          <a:prstGeom prst="rect">
            <a:avLst/>
          </a:prstGeom>
          <a:solidFill>
            <a:srgbClr val="660090"/>
          </a:solidFill>
          <a:ln>
            <a:noFill/>
          </a:ln>
        </p:spPr>
        <p:style>
          <a:lnRef idx="0">
            <a:scrgbClr r="0" g="0" b="0"/>
          </a:lnRef>
          <a:fillRef idx="0">
            <a:scrgbClr r="0" g="0" b="0"/>
          </a:fillRef>
          <a:effectRef idx="0">
            <a:scrgbClr r="0" g="0" b="0"/>
          </a:effectRef>
          <a:fontRef idx="minor"/>
        </p:style>
      </p:sp>
      <p:pic>
        <p:nvPicPr>
          <p:cNvPr id="10" name="Picture 2" descr="C:\Users\maisier\ownCloud\DANE\Pix\pix-logo.png"/>
          <p:cNvPicPr>
            <a:picLocks noChangeAspect="1" noChangeArrowheads="1"/>
          </p:cNvPicPr>
          <p:nvPr/>
        </p:nvPicPr>
        <p:blipFill>
          <a:blip r:embed="rId2" cstate="print"/>
          <a:srcRect/>
          <a:stretch>
            <a:fillRect/>
          </a:stretch>
        </p:blipFill>
        <p:spPr bwMode="auto">
          <a:xfrm>
            <a:off x="357158" y="571480"/>
            <a:ext cx="1032425" cy="779457"/>
          </a:xfrm>
          <a:prstGeom prst="rect">
            <a:avLst/>
          </a:prstGeom>
          <a:noFill/>
        </p:spPr>
      </p:pic>
      <p:sp>
        <p:nvSpPr>
          <p:cNvPr id="7" name="ZoneTexte 6">
            <a:extLst>
              <a:ext uri="{FF2B5EF4-FFF2-40B4-BE49-F238E27FC236}">
                <a16:creationId xmlns:a16="http://schemas.microsoft.com/office/drawing/2014/main" id="{871202EA-1455-48F2-BE28-AEB2AC69636D}"/>
              </a:ext>
            </a:extLst>
          </p:cNvPr>
          <p:cNvSpPr txBox="1"/>
          <p:nvPr/>
        </p:nvSpPr>
        <p:spPr>
          <a:xfrm>
            <a:off x="508510" y="1497712"/>
            <a:ext cx="8293056" cy="10618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Arial"/>
                <a:ea typeface="DejaVu Sans"/>
                <a:cs typeface="DejaVu Sans"/>
              </a:rPr>
              <a:t>Les compétences PIX dans le cadre des enseignements du cycle 4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DejaVu Sans"/>
              <a:cs typeface="DejaVu San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DejaVu Sans"/>
              <a:cs typeface="DejaVu Sans"/>
            </a:endParaRPr>
          </a:p>
        </p:txBody>
      </p:sp>
      <p:pic>
        <p:nvPicPr>
          <p:cNvPr id="2" name="Image 1">
            <a:extLst>
              <a:ext uri="{FF2B5EF4-FFF2-40B4-BE49-F238E27FC236}">
                <a16:creationId xmlns:a16="http://schemas.microsoft.com/office/drawing/2014/main" id="{3A3E34A0-5210-488D-A450-DE63D4C0B7FC}"/>
              </a:ext>
            </a:extLst>
          </p:cNvPr>
          <p:cNvPicPr>
            <a:picLocks noChangeAspect="1"/>
          </p:cNvPicPr>
          <p:nvPr/>
        </p:nvPicPr>
        <p:blipFill>
          <a:blip r:embed="rId3"/>
          <a:stretch>
            <a:fillRect/>
          </a:stretch>
        </p:blipFill>
        <p:spPr>
          <a:xfrm>
            <a:off x="85099" y="2052925"/>
            <a:ext cx="8973802" cy="4620270"/>
          </a:xfrm>
          <a:prstGeom prst="rect">
            <a:avLst/>
          </a:prstGeom>
        </p:spPr>
      </p:pic>
      <p:sp>
        <p:nvSpPr>
          <p:cNvPr id="8" name="ZoneTexte 7">
            <a:extLst>
              <a:ext uri="{FF2B5EF4-FFF2-40B4-BE49-F238E27FC236}">
                <a16:creationId xmlns:a16="http://schemas.microsoft.com/office/drawing/2014/main" id="{18C350CB-B1D0-138B-6C60-6C0013B88633}"/>
              </a:ext>
            </a:extLst>
          </p:cNvPr>
          <p:cNvSpPr txBox="1"/>
          <p:nvPr/>
        </p:nvSpPr>
        <p:spPr>
          <a:xfrm>
            <a:off x="22066" y="6444044"/>
            <a:ext cx="661502" cy="369332"/>
          </a:xfrm>
          <a:prstGeom prst="rect">
            <a:avLst/>
          </a:prstGeom>
          <a:noFill/>
        </p:spPr>
        <p:txBody>
          <a:bodyPr wrap="square" rtlCol="0">
            <a:spAutoFit/>
          </a:bodyPr>
          <a:lstStyle/>
          <a:p>
            <a:r>
              <a:rPr lang="fr-FR" dirty="0"/>
              <a:t>4-04</a:t>
            </a:r>
          </a:p>
        </p:txBody>
      </p:sp>
      <p:sp>
        <p:nvSpPr>
          <p:cNvPr id="14" name="Rectangle 13">
            <a:extLst>
              <a:ext uri="{FF2B5EF4-FFF2-40B4-BE49-F238E27FC236}">
                <a16:creationId xmlns:a16="http://schemas.microsoft.com/office/drawing/2014/main" id="{30431155-DE11-5D3D-7B88-86B2C95BBCE5}"/>
              </a:ext>
            </a:extLst>
          </p:cNvPr>
          <p:cNvSpPr/>
          <p:nvPr/>
        </p:nvSpPr>
        <p:spPr>
          <a:xfrm>
            <a:off x="179512" y="5685790"/>
            <a:ext cx="1431128"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11F8B891-6676-8DFB-2560-1FC57DCB9A28}"/>
              </a:ext>
            </a:extLst>
          </p:cNvPr>
          <p:cNvSpPr/>
          <p:nvPr/>
        </p:nvSpPr>
        <p:spPr>
          <a:xfrm>
            <a:off x="1706432" y="5867980"/>
            <a:ext cx="1431128"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45D0D519-CE8E-D584-1015-CC5B8062B6EB}"/>
              </a:ext>
            </a:extLst>
          </p:cNvPr>
          <p:cNvSpPr/>
          <p:nvPr/>
        </p:nvSpPr>
        <p:spPr>
          <a:xfrm>
            <a:off x="3457506" y="5561624"/>
            <a:ext cx="1431128" cy="763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36DCF806-4B44-DE3E-E300-D075BAB259B7}"/>
              </a:ext>
            </a:extLst>
          </p:cNvPr>
          <p:cNvSpPr/>
          <p:nvPr/>
        </p:nvSpPr>
        <p:spPr>
          <a:xfrm>
            <a:off x="6019936" y="5535727"/>
            <a:ext cx="1431128"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F6C8DE05-717F-8600-7828-C233BF1C0D43}"/>
              </a:ext>
            </a:extLst>
          </p:cNvPr>
          <p:cNvSpPr/>
          <p:nvPr/>
        </p:nvSpPr>
        <p:spPr>
          <a:xfrm>
            <a:off x="7357861" y="5579948"/>
            <a:ext cx="1431128"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898593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 name="CustomShape 1"/>
          <p:cNvSpPr/>
          <p:nvPr/>
        </p:nvSpPr>
        <p:spPr>
          <a:xfrm>
            <a:off x="1432080" y="457200"/>
            <a:ext cx="11520" cy="129600"/>
          </a:xfrm>
          <a:prstGeom prst="rect">
            <a:avLst/>
          </a:prstGeom>
          <a:solidFill>
            <a:srgbClr val="660090"/>
          </a:solidFill>
          <a:ln w="12600">
            <a:noFill/>
          </a:ln>
        </p:spPr>
        <p:style>
          <a:lnRef idx="0">
            <a:scrgbClr r="0" g="0" b="0"/>
          </a:lnRef>
          <a:fillRef idx="0">
            <a:scrgbClr r="0" g="0" b="0"/>
          </a:fillRef>
          <a:effectRef idx="0">
            <a:scrgbClr r="0" g="0" b="0"/>
          </a:effectRef>
          <a:fontRef idx="minor"/>
        </p:style>
      </p:sp>
      <p:sp>
        <p:nvSpPr>
          <p:cNvPr id="649" name="CustomShape 2"/>
          <p:cNvSpPr/>
          <p:nvPr/>
        </p:nvSpPr>
        <p:spPr>
          <a:xfrm>
            <a:off x="1610640" y="620688"/>
            <a:ext cx="7173000" cy="57564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1" normalizeH="0" baseline="0" noProof="0" dirty="0">
                <a:ln>
                  <a:noFill/>
                </a:ln>
                <a:solidFill>
                  <a:srgbClr val="3C68FF"/>
                </a:solidFill>
                <a:effectLst/>
                <a:uLnTx/>
                <a:uFillTx/>
                <a:latin typeface="Raleway"/>
                <a:ea typeface="DejaVu Sans"/>
                <a:cs typeface="DejaVu Sans"/>
              </a:rPr>
              <a:t>Etape 2 : montée en compétences</a:t>
            </a:r>
            <a:endParaRPr kumimoji="0" lang="fr-FR" sz="24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651" name="CustomShape 3"/>
          <p:cNvSpPr/>
          <p:nvPr/>
        </p:nvSpPr>
        <p:spPr>
          <a:xfrm>
            <a:off x="1417680" y="457920"/>
            <a:ext cx="67320" cy="1003680"/>
          </a:xfrm>
          <a:prstGeom prst="rect">
            <a:avLst/>
          </a:prstGeom>
          <a:solidFill>
            <a:srgbClr val="660090"/>
          </a:solidFill>
          <a:ln>
            <a:noFill/>
          </a:ln>
        </p:spPr>
        <p:style>
          <a:lnRef idx="0">
            <a:scrgbClr r="0" g="0" b="0"/>
          </a:lnRef>
          <a:fillRef idx="0">
            <a:scrgbClr r="0" g="0" b="0"/>
          </a:fillRef>
          <a:effectRef idx="0">
            <a:scrgbClr r="0" g="0" b="0"/>
          </a:effectRef>
          <a:fontRef idx="minor"/>
        </p:style>
      </p:sp>
      <p:pic>
        <p:nvPicPr>
          <p:cNvPr id="10" name="Picture 2" descr="C:\Users\maisier\ownCloud\DANE\Pix\pix-logo.png"/>
          <p:cNvPicPr>
            <a:picLocks noChangeAspect="1" noChangeArrowheads="1"/>
          </p:cNvPicPr>
          <p:nvPr/>
        </p:nvPicPr>
        <p:blipFill>
          <a:blip r:embed="rId2" cstate="print"/>
          <a:srcRect/>
          <a:stretch>
            <a:fillRect/>
          </a:stretch>
        </p:blipFill>
        <p:spPr bwMode="auto">
          <a:xfrm>
            <a:off x="357158" y="571480"/>
            <a:ext cx="1032425" cy="779457"/>
          </a:xfrm>
          <a:prstGeom prst="rect">
            <a:avLst/>
          </a:prstGeom>
          <a:noFill/>
        </p:spPr>
      </p:pic>
      <p:sp>
        <p:nvSpPr>
          <p:cNvPr id="7" name="ZoneTexte 6">
            <a:extLst>
              <a:ext uri="{FF2B5EF4-FFF2-40B4-BE49-F238E27FC236}">
                <a16:creationId xmlns:a16="http://schemas.microsoft.com/office/drawing/2014/main" id="{871202EA-1455-48F2-BE28-AEB2AC69636D}"/>
              </a:ext>
            </a:extLst>
          </p:cNvPr>
          <p:cNvSpPr txBox="1"/>
          <p:nvPr/>
        </p:nvSpPr>
        <p:spPr>
          <a:xfrm>
            <a:off x="508510" y="1497712"/>
            <a:ext cx="8293056" cy="10618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Arial"/>
                <a:ea typeface="DejaVu Sans"/>
                <a:cs typeface="DejaVu Sans"/>
              </a:rPr>
              <a:t>Les compétences PIX dans le cadre des enseignements du cycle 4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DejaVu Sans"/>
              <a:cs typeface="DejaVu San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DejaVu Sans"/>
              <a:cs typeface="DejaVu Sans"/>
            </a:endParaRPr>
          </a:p>
        </p:txBody>
      </p:sp>
      <p:pic>
        <p:nvPicPr>
          <p:cNvPr id="2" name="Image 1">
            <a:extLst>
              <a:ext uri="{FF2B5EF4-FFF2-40B4-BE49-F238E27FC236}">
                <a16:creationId xmlns:a16="http://schemas.microsoft.com/office/drawing/2014/main" id="{3A3E34A0-5210-488D-A450-DE63D4C0B7FC}"/>
              </a:ext>
            </a:extLst>
          </p:cNvPr>
          <p:cNvPicPr>
            <a:picLocks noChangeAspect="1"/>
          </p:cNvPicPr>
          <p:nvPr/>
        </p:nvPicPr>
        <p:blipFill>
          <a:blip r:embed="rId3"/>
          <a:stretch>
            <a:fillRect/>
          </a:stretch>
        </p:blipFill>
        <p:spPr>
          <a:xfrm>
            <a:off x="85099" y="2052925"/>
            <a:ext cx="8973802" cy="4620270"/>
          </a:xfrm>
          <a:prstGeom prst="rect">
            <a:avLst/>
          </a:prstGeom>
        </p:spPr>
      </p:pic>
      <p:sp>
        <p:nvSpPr>
          <p:cNvPr id="8" name="ZoneTexte 7">
            <a:extLst>
              <a:ext uri="{FF2B5EF4-FFF2-40B4-BE49-F238E27FC236}">
                <a16:creationId xmlns:a16="http://schemas.microsoft.com/office/drawing/2014/main" id="{18C350CB-B1D0-138B-6C60-6C0013B88633}"/>
              </a:ext>
            </a:extLst>
          </p:cNvPr>
          <p:cNvSpPr txBox="1"/>
          <p:nvPr/>
        </p:nvSpPr>
        <p:spPr>
          <a:xfrm>
            <a:off x="22066" y="6444044"/>
            <a:ext cx="661502" cy="369332"/>
          </a:xfrm>
          <a:prstGeom prst="rect">
            <a:avLst/>
          </a:prstGeom>
          <a:noFill/>
        </p:spPr>
        <p:txBody>
          <a:bodyPr wrap="square" rtlCol="0">
            <a:spAutoFit/>
          </a:bodyPr>
          <a:lstStyle/>
          <a:p>
            <a:r>
              <a:rPr lang="fr-FR" dirty="0"/>
              <a:t>4-04</a:t>
            </a:r>
          </a:p>
        </p:txBody>
      </p:sp>
      <p:sp>
        <p:nvSpPr>
          <p:cNvPr id="15" name="Rectangle 14">
            <a:extLst>
              <a:ext uri="{FF2B5EF4-FFF2-40B4-BE49-F238E27FC236}">
                <a16:creationId xmlns:a16="http://schemas.microsoft.com/office/drawing/2014/main" id="{11F8B891-6676-8DFB-2560-1FC57DCB9A28}"/>
              </a:ext>
            </a:extLst>
          </p:cNvPr>
          <p:cNvSpPr/>
          <p:nvPr/>
        </p:nvSpPr>
        <p:spPr>
          <a:xfrm>
            <a:off x="1706432" y="5867980"/>
            <a:ext cx="1431128"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45D0D519-CE8E-D584-1015-CC5B8062B6EB}"/>
              </a:ext>
            </a:extLst>
          </p:cNvPr>
          <p:cNvSpPr/>
          <p:nvPr/>
        </p:nvSpPr>
        <p:spPr>
          <a:xfrm>
            <a:off x="3457506" y="5561624"/>
            <a:ext cx="1431128" cy="763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36DCF806-4B44-DE3E-E300-D075BAB259B7}"/>
              </a:ext>
            </a:extLst>
          </p:cNvPr>
          <p:cNvSpPr/>
          <p:nvPr/>
        </p:nvSpPr>
        <p:spPr>
          <a:xfrm>
            <a:off x="6019936" y="5535727"/>
            <a:ext cx="1431128"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F6C8DE05-717F-8600-7828-C233BF1C0D43}"/>
              </a:ext>
            </a:extLst>
          </p:cNvPr>
          <p:cNvSpPr/>
          <p:nvPr/>
        </p:nvSpPr>
        <p:spPr>
          <a:xfrm>
            <a:off x="7357861" y="5579948"/>
            <a:ext cx="1431128"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02670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353" name="CustomShape 1"/>
          <p:cNvSpPr/>
          <p:nvPr/>
        </p:nvSpPr>
        <p:spPr>
          <a:xfrm>
            <a:off x="1635120" y="646200"/>
            <a:ext cx="6753304" cy="63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3800" b="0" strike="noStrike" spc="-1" dirty="0">
                <a:solidFill>
                  <a:srgbClr val="0092E2"/>
                </a:solidFill>
                <a:latin typeface="Raleway"/>
                <a:ea typeface="DejaVu Sans"/>
              </a:rPr>
              <a:t>Qu’est-ce que </a:t>
            </a:r>
            <a:r>
              <a:rPr lang="fr-FR" sz="3800" b="0" strike="noStrike" spc="-1" dirty="0" err="1">
                <a:solidFill>
                  <a:srgbClr val="0092E2"/>
                </a:solidFill>
                <a:latin typeface="Raleway"/>
                <a:ea typeface="DejaVu Sans"/>
              </a:rPr>
              <a:t>Pix</a:t>
            </a:r>
            <a:r>
              <a:rPr lang="fr-FR" sz="3800" b="0" strike="noStrike" spc="-1" dirty="0">
                <a:solidFill>
                  <a:srgbClr val="0092E2"/>
                </a:solidFill>
                <a:latin typeface="Raleway"/>
                <a:ea typeface="DejaVu Sans"/>
              </a:rPr>
              <a:t> ? </a:t>
            </a:r>
            <a:endParaRPr lang="fr-FR" sz="3800" b="0" strike="noStrike" spc="-1" dirty="0">
              <a:latin typeface="Arial"/>
            </a:endParaRPr>
          </a:p>
        </p:txBody>
      </p:sp>
      <p:sp>
        <p:nvSpPr>
          <p:cNvPr id="354" name="CustomShape 2"/>
          <p:cNvSpPr/>
          <p:nvPr/>
        </p:nvSpPr>
        <p:spPr>
          <a:xfrm>
            <a:off x="1438200" y="457200"/>
            <a:ext cx="67320" cy="1003680"/>
          </a:xfrm>
          <a:prstGeom prst="rect">
            <a:avLst/>
          </a:prstGeom>
          <a:solidFill>
            <a:srgbClr val="660090"/>
          </a:solidFill>
          <a:ln>
            <a:noFill/>
          </a:ln>
        </p:spPr>
        <p:style>
          <a:lnRef idx="0">
            <a:scrgbClr r="0" g="0" b="0"/>
          </a:lnRef>
          <a:fillRef idx="0">
            <a:scrgbClr r="0" g="0" b="0"/>
          </a:fillRef>
          <a:effectRef idx="0">
            <a:scrgbClr r="0" g="0" b="0"/>
          </a:effectRef>
          <a:fontRef idx="minor"/>
        </p:style>
      </p:sp>
      <p:sp>
        <p:nvSpPr>
          <p:cNvPr id="359" name="CustomShape 4"/>
          <p:cNvSpPr/>
          <p:nvPr/>
        </p:nvSpPr>
        <p:spPr>
          <a:xfrm>
            <a:off x="419040" y="2173320"/>
            <a:ext cx="8471520" cy="2642040"/>
          </a:xfrm>
          <a:prstGeom prst="rect">
            <a:avLst/>
          </a:prstGeom>
          <a:noFill/>
          <a:ln>
            <a:noFill/>
          </a:ln>
        </p:spPr>
        <p:style>
          <a:lnRef idx="0">
            <a:scrgbClr r="0" g="0" b="0"/>
          </a:lnRef>
          <a:fillRef idx="0">
            <a:scrgbClr r="0" g="0" b="0"/>
          </a:fillRef>
          <a:effectRef idx="0">
            <a:scrgbClr r="0" g="0" b="0"/>
          </a:effectRef>
          <a:fontRef idx="minor"/>
        </p:style>
      </p:sp>
      <p:sp>
        <p:nvSpPr>
          <p:cNvPr id="360" name="CustomShape 5"/>
          <p:cNvSpPr/>
          <p:nvPr/>
        </p:nvSpPr>
        <p:spPr>
          <a:xfrm>
            <a:off x="4440240" y="3364177"/>
            <a:ext cx="1676880" cy="13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0" strike="noStrike" spc="-1">
                <a:solidFill>
                  <a:srgbClr val="000000"/>
                </a:solidFill>
                <a:latin typeface="Arial"/>
                <a:ea typeface="DejaVu Sans"/>
              </a:rPr>
              <a:t> </a:t>
            </a:r>
            <a:endParaRPr lang="fr-FR" sz="1800" b="0" strike="noStrike" spc="-1">
              <a:latin typeface="Arial"/>
            </a:endParaRPr>
          </a:p>
        </p:txBody>
      </p:sp>
      <p:pic>
        <p:nvPicPr>
          <p:cNvPr id="12" name="Picture 2" descr="C:\Users\maisier\ownCloud\DANE\Pix\pix-logo.png"/>
          <p:cNvPicPr>
            <a:picLocks noChangeAspect="1" noChangeArrowheads="1"/>
          </p:cNvPicPr>
          <p:nvPr/>
        </p:nvPicPr>
        <p:blipFill>
          <a:blip r:embed="rId4" cstate="print"/>
          <a:srcRect/>
          <a:stretch>
            <a:fillRect/>
          </a:stretch>
        </p:blipFill>
        <p:spPr bwMode="auto">
          <a:xfrm>
            <a:off x="357158" y="571480"/>
            <a:ext cx="1032425" cy="779457"/>
          </a:xfrm>
          <a:prstGeom prst="rect">
            <a:avLst/>
          </a:prstGeom>
          <a:noFill/>
        </p:spPr>
      </p:pic>
      <p:sp>
        <p:nvSpPr>
          <p:cNvPr id="13" name="CustomShape 5"/>
          <p:cNvSpPr/>
          <p:nvPr/>
        </p:nvSpPr>
        <p:spPr>
          <a:xfrm>
            <a:off x="684360" y="1817977"/>
            <a:ext cx="7809480" cy="58571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400" b="0" strike="noStrike" spc="-1" dirty="0">
                <a:solidFill>
                  <a:srgbClr val="000000"/>
                </a:solidFill>
                <a:latin typeface="Raleway"/>
                <a:ea typeface="DejaVu Sans"/>
              </a:rPr>
              <a:t>PIX est un </a:t>
            </a:r>
            <a:r>
              <a:rPr lang="fr-FR" sz="2400" b="1" strike="noStrike" spc="-1" dirty="0">
                <a:solidFill>
                  <a:srgbClr val="000000"/>
                </a:solidFill>
                <a:latin typeface="Raleway"/>
                <a:ea typeface="DejaVu Sans"/>
              </a:rPr>
              <a:t>service public </a:t>
            </a:r>
            <a:r>
              <a:rPr lang="fr-FR" sz="2400" b="0" strike="noStrike" spc="-1" dirty="0">
                <a:solidFill>
                  <a:srgbClr val="000000"/>
                </a:solidFill>
                <a:latin typeface="Raleway"/>
                <a:ea typeface="DejaVu Sans"/>
              </a:rPr>
              <a:t>en ligne qui permet aux élèves :</a:t>
            </a:r>
          </a:p>
          <a:p>
            <a:pPr>
              <a:lnSpc>
                <a:spcPct val="100000"/>
              </a:lnSpc>
            </a:pPr>
            <a:endParaRPr lang="fr-FR" sz="2400" b="0" strike="noStrike" spc="-1" dirty="0">
              <a:solidFill>
                <a:srgbClr val="000000"/>
              </a:solidFill>
              <a:latin typeface="Raleway"/>
              <a:ea typeface="DejaVu Sans"/>
            </a:endParaRPr>
          </a:p>
          <a:p>
            <a:pPr>
              <a:lnSpc>
                <a:spcPct val="100000"/>
              </a:lnSpc>
            </a:pPr>
            <a:endParaRPr lang="fr-FR" sz="2400" b="0" strike="noStrike" spc="-1" dirty="0">
              <a:solidFill>
                <a:srgbClr val="000000"/>
              </a:solidFill>
              <a:latin typeface="Raleway"/>
              <a:ea typeface="DejaVu Sans"/>
            </a:endParaRPr>
          </a:p>
          <a:p>
            <a:pPr>
              <a:lnSpc>
                <a:spcPct val="100000"/>
              </a:lnSpc>
            </a:pPr>
            <a:endParaRPr lang="fr-FR" sz="2400" spc="-1" dirty="0">
              <a:solidFill>
                <a:srgbClr val="000000"/>
              </a:solidFill>
              <a:latin typeface="Raleway"/>
              <a:ea typeface="DejaVu Sans"/>
            </a:endParaRPr>
          </a:p>
          <a:p>
            <a:pPr>
              <a:lnSpc>
                <a:spcPct val="100000"/>
              </a:lnSpc>
            </a:pPr>
            <a:endParaRPr lang="fr-FR" sz="2400" b="0" strike="noStrike" spc="-1" dirty="0">
              <a:solidFill>
                <a:srgbClr val="000000"/>
              </a:solidFill>
              <a:latin typeface="Raleway"/>
              <a:ea typeface="DejaVu Sans"/>
            </a:endParaRPr>
          </a:p>
          <a:p>
            <a:pPr>
              <a:lnSpc>
                <a:spcPct val="100000"/>
              </a:lnSpc>
            </a:pPr>
            <a:endParaRPr lang="fr-FR" sz="2400" spc="-1" dirty="0">
              <a:solidFill>
                <a:srgbClr val="000000"/>
              </a:solidFill>
              <a:latin typeface="Raleway"/>
              <a:ea typeface="DejaVu Sans"/>
            </a:endParaRPr>
          </a:p>
          <a:p>
            <a:pPr>
              <a:lnSpc>
                <a:spcPct val="100000"/>
              </a:lnSpc>
            </a:pPr>
            <a:endParaRPr lang="fr-FR" sz="2400" b="0" strike="noStrike" spc="-1" dirty="0">
              <a:solidFill>
                <a:srgbClr val="000000"/>
              </a:solidFill>
              <a:latin typeface="Raleway"/>
              <a:ea typeface="DejaVu Sans"/>
            </a:endParaRPr>
          </a:p>
          <a:p>
            <a:pPr>
              <a:lnSpc>
                <a:spcPct val="100000"/>
              </a:lnSpc>
            </a:pPr>
            <a:endParaRPr lang="fr-FR" sz="2400" b="0" strike="noStrike" spc="-1" dirty="0">
              <a:latin typeface="Arial"/>
            </a:endParaRPr>
          </a:p>
          <a:p>
            <a:pPr algn="just">
              <a:lnSpc>
                <a:spcPct val="100000"/>
              </a:lnSpc>
            </a:pPr>
            <a:endParaRPr lang="fr-FR" sz="2400" b="0" strike="noStrike" spc="-1" dirty="0">
              <a:latin typeface="Arial"/>
            </a:endParaRPr>
          </a:p>
          <a:p>
            <a:pPr algn="just">
              <a:lnSpc>
                <a:spcPct val="100000"/>
              </a:lnSpc>
            </a:pPr>
            <a:endParaRPr lang="fr-FR" sz="2400" b="0" strike="noStrike" spc="-1" dirty="0">
              <a:latin typeface="Arial"/>
            </a:endParaRPr>
          </a:p>
          <a:p>
            <a:pPr algn="just">
              <a:lnSpc>
                <a:spcPct val="100000"/>
              </a:lnSpc>
            </a:pPr>
            <a:endParaRPr lang="fr-FR" sz="2400" b="0" strike="noStrike" spc="-1" dirty="0">
              <a:latin typeface="Arial"/>
            </a:endParaRPr>
          </a:p>
          <a:p>
            <a:pPr algn="just">
              <a:lnSpc>
                <a:spcPct val="100000"/>
              </a:lnSpc>
            </a:pPr>
            <a:endParaRPr lang="fr-FR" sz="2400" b="0" strike="noStrike" spc="-1" dirty="0">
              <a:latin typeface="Arial"/>
            </a:endParaRPr>
          </a:p>
          <a:p>
            <a:pPr algn="just">
              <a:lnSpc>
                <a:spcPct val="100000"/>
              </a:lnSpc>
            </a:pPr>
            <a:endParaRPr lang="fr-FR" sz="2400" b="0" strike="noStrike" spc="-1" dirty="0">
              <a:latin typeface="Arial"/>
            </a:endParaRPr>
          </a:p>
        </p:txBody>
      </p:sp>
      <p:pic>
        <p:nvPicPr>
          <p:cNvPr id="3" name="Image 2">
            <a:extLst>
              <a:ext uri="{FF2B5EF4-FFF2-40B4-BE49-F238E27FC236}">
                <a16:creationId xmlns:a16="http://schemas.microsoft.com/office/drawing/2014/main" id="{A4391F84-0D42-4CE5-8EAE-F6B4FD6171A3}"/>
              </a:ext>
            </a:extLst>
          </p:cNvPr>
          <p:cNvPicPr>
            <a:picLocks noChangeAspect="1"/>
          </p:cNvPicPr>
          <p:nvPr/>
        </p:nvPicPr>
        <p:blipFill>
          <a:blip r:embed="rId5"/>
          <a:stretch>
            <a:fillRect/>
          </a:stretch>
        </p:blipFill>
        <p:spPr>
          <a:xfrm>
            <a:off x="253440" y="2623850"/>
            <a:ext cx="8697539" cy="3924848"/>
          </a:xfrm>
          <a:prstGeom prst="rect">
            <a:avLst/>
          </a:prstGeom>
        </p:spPr>
      </p:pic>
      <p:pic>
        <p:nvPicPr>
          <p:cNvPr id="5" name="Image 4">
            <a:extLst>
              <a:ext uri="{FF2B5EF4-FFF2-40B4-BE49-F238E27FC236}">
                <a16:creationId xmlns:a16="http://schemas.microsoft.com/office/drawing/2014/main" id="{982F05DF-3DE9-4B61-8F28-1452E9F7D6DC}"/>
              </a:ext>
            </a:extLst>
          </p:cNvPr>
          <p:cNvPicPr>
            <a:picLocks noChangeAspect="1"/>
          </p:cNvPicPr>
          <p:nvPr/>
        </p:nvPicPr>
        <p:blipFill>
          <a:blip r:embed="rId6"/>
          <a:stretch>
            <a:fillRect/>
          </a:stretch>
        </p:blipFill>
        <p:spPr>
          <a:xfrm>
            <a:off x="7164288" y="6190658"/>
            <a:ext cx="1005217" cy="455402"/>
          </a:xfrm>
          <a:prstGeom prst="rect">
            <a:avLst/>
          </a:prstGeom>
        </p:spPr>
      </p:pic>
      <p:sp>
        <p:nvSpPr>
          <p:cNvPr id="10" name="ZoneTexte 9">
            <a:extLst>
              <a:ext uri="{FF2B5EF4-FFF2-40B4-BE49-F238E27FC236}">
                <a16:creationId xmlns:a16="http://schemas.microsoft.com/office/drawing/2014/main" id="{5E807AFD-F9BE-013B-B4FC-A05E0B3AF040}"/>
              </a:ext>
            </a:extLst>
          </p:cNvPr>
          <p:cNvSpPr txBox="1"/>
          <p:nvPr/>
        </p:nvSpPr>
        <p:spPr>
          <a:xfrm>
            <a:off x="22066" y="6444044"/>
            <a:ext cx="661502" cy="369332"/>
          </a:xfrm>
          <a:prstGeom prst="rect">
            <a:avLst/>
          </a:prstGeom>
          <a:noFill/>
        </p:spPr>
        <p:txBody>
          <a:bodyPr wrap="square" rtlCol="0">
            <a:spAutoFit/>
          </a:bodyPr>
          <a:lstStyle/>
          <a:p>
            <a:r>
              <a:rPr lang="fr-FR" dirty="0"/>
              <a:t>1-10</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 name="CustomShape 1"/>
          <p:cNvSpPr/>
          <p:nvPr/>
        </p:nvSpPr>
        <p:spPr>
          <a:xfrm>
            <a:off x="1432080" y="457200"/>
            <a:ext cx="11520" cy="129600"/>
          </a:xfrm>
          <a:prstGeom prst="rect">
            <a:avLst/>
          </a:prstGeom>
          <a:solidFill>
            <a:srgbClr val="660090"/>
          </a:solidFill>
          <a:ln w="12600">
            <a:noFill/>
          </a:ln>
        </p:spPr>
        <p:style>
          <a:lnRef idx="0">
            <a:scrgbClr r="0" g="0" b="0"/>
          </a:lnRef>
          <a:fillRef idx="0">
            <a:scrgbClr r="0" g="0" b="0"/>
          </a:fillRef>
          <a:effectRef idx="0">
            <a:scrgbClr r="0" g="0" b="0"/>
          </a:effectRef>
          <a:fontRef idx="minor"/>
        </p:style>
      </p:sp>
      <p:sp>
        <p:nvSpPr>
          <p:cNvPr id="649" name="CustomShape 2"/>
          <p:cNvSpPr/>
          <p:nvPr/>
        </p:nvSpPr>
        <p:spPr>
          <a:xfrm>
            <a:off x="1610640" y="620688"/>
            <a:ext cx="7173000" cy="57564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1" normalizeH="0" baseline="0" noProof="0" dirty="0">
                <a:ln>
                  <a:noFill/>
                </a:ln>
                <a:solidFill>
                  <a:srgbClr val="3C68FF"/>
                </a:solidFill>
                <a:effectLst/>
                <a:uLnTx/>
                <a:uFillTx/>
                <a:latin typeface="Raleway"/>
                <a:ea typeface="DejaVu Sans"/>
                <a:cs typeface="DejaVu Sans"/>
              </a:rPr>
              <a:t>Etape 2 : montée en compétences</a:t>
            </a:r>
            <a:endParaRPr kumimoji="0" lang="fr-FR" sz="24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651" name="CustomShape 3"/>
          <p:cNvSpPr/>
          <p:nvPr/>
        </p:nvSpPr>
        <p:spPr>
          <a:xfrm>
            <a:off x="1417680" y="457920"/>
            <a:ext cx="67320" cy="1003680"/>
          </a:xfrm>
          <a:prstGeom prst="rect">
            <a:avLst/>
          </a:prstGeom>
          <a:solidFill>
            <a:srgbClr val="660090"/>
          </a:solidFill>
          <a:ln>
            <a:noFill/>
          </a:ln>
        </p:spPr>
        <p:style>
          <a:lnRef idx="0">
            <a:scrgbClr r="0" g="0" b="0"/>
          </a:lnRef>
          <a:fillRef idx="0">
            <a:scrgbClr r="0" g="0" b="0"/>
          </a:fillRef>
          <a:effectRef idx="0">
            <a:scrgbClr r="0" g="0" b="0"/>
          </a:effectRef>
          <a:fontRef idx="minor"/>
        </p:style>
      </p:sp>
      <p:pic>
        <p:nvPicPr>
          <p:cNvPr id="10" name="Picture 2" descr="C:\Users\maisier\ownCloud\DANE\Pix\pix-logo.png"/>
          <p:cNvPicPr>
            <a:picLocks noChangeAspect="1" noChangeArrowheads="1"/>
          </p:cNvPicPr>
          <p:nvPr/>
        </p:nvPicPr>
        <p:blipFill>
          <a:blip r:embed="rId2" cstate="print"/>
          <a:srcRect/>
          <a:stretch>
            <a:fillRect/>
          </a:stretch>
        </p:blipFill>
        <p:spPr bwMode="auto">
          <a:xfrm>
            <a:off x="357158" y="571480"/>
            <a:ext cx="1032425" cy="779457"/>
          </a:xfrm>
          <a:prstGeom prst="rect">
            <a:avLst/>
          </a:prstGeom>
          <a:noFill/>
        </p:spPr>
      </p:pic>
      <p:sp>
        <p:nvSpPr>
          <p:cNvPr id="7" name="ZoneTexte 6">
            <a:extLst>
              <a:ext uri="{FF2B5EF4-FFF2-40B4-BE49-F238E27FC236}">
                <a16:creationId xmlns:a16="http://schemas.microsoft.com/office/drawing/2014/main" id="{871202EA-1455-48F2-BE28-AEB2AC69636D}"/>
              </a:ext>
            </a:extLst>
          </p:cNvPr>
          <p:cNvSpPr txBox="1"/>
          <p:nvPr/>
        </p:nvSpPr>
        <p:spPr>
          <a:xfrm>
            <a:off x="508510" y="1497712"/>
            <a:ext cx="8293056" cy="10618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Arial"/>
                <a:ea typeface="DejaVu Sans"/>
                <a:cs typeface="DejaVu Sans"/>
              </a:rPr>
              <a:t>Les compétences PIX dans le cadre des enseignements du cycle 4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DejaVu Sans"/>
              <a:cs typeface="DejaVu San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DejaVu Sans"/>
              <a:cs typeface="DejaVu Sans"/>
            </a:endParaRPr>
          </a:p>
        </p:txBody>
      </p:sp>
      <p:pic>
        <p:nvPicPr>
          <p:cNvPr id="2" name="Image 1">
            <a:extLst>
              <a:ext uri="{FF2B5EF4-FFF2-40B4-BE49-F238E27FC236}">
                <a16:creationId xmlns:a16="http://schemas.microsoft.com/office/drawing/2014/main" id="{3A3E34A0-5210-488D-A450-DE63D4C0B7FC}"/>
              </a:ext>
            </a:extLst>
          </p:cNvPr>
          <p:cNvPicPr>
            <a:picLocks noChangeAspect="1"/>
          </p:cNvPicPr>
          <p:nvPr/>
        </p:nvPicPr>
        <p:blipFill>
          <a:blip r:embed="rId3"/>
          <a:stretch>
            <a:fillRect/>
          </a:stretch>
        </p:blipFill>
        <p:spPr>
          <a:xfrm>
            <a:off x="85099" y="2052925"/>
            <a:ext cx="8973802" cy="4620270"/>
          </a:xfrm>
          <a:prstGeom prst="rect">
            <a:avLst/>
          </a:prstGeom>
        </p:spPr>
      </p:pic>
      <p:sp>
        <p:nvSpPr>
          <p:cNvPr id="8" name="ZoneTexte 7">
            <a:extLst>
              <a:ext uri="{FF2B5EF4-FFF2-40B4-BE49-F238E27FC236}">
                <a16:creationId xmlns:a16="http://schemas.microsoft.com/office/drawing/2014/main" id="{18C350CB-B1D0-138B-6C60-6C0013B88633}"/>
              </a:ext>
            </a:extLst>
          </p:cNvPr>
          <p:cNvSpPr txBox="1"/>
          <p:nvPr/>
        </p:nvSpPr>
        <p:spPr>
          <a:xfrm>
            <a:off x="22066" y="6444044"/>
            <a:ext cx="661502" cy="369332"/>
          </a:xfrm>
          <a:prstGeom prst="rect">
            <a:avLst/>
          </a:prstGeom>
          <a:noFill/>
        </p:spPr>
        <p:txBody>
          <a:bodyPr wrap="square" rtlCol="0">
            <a:spAutoFit/>
          </a:bodyPr>
          <a:lstStyle/>
          <a:p>
            <a:r>
              <a:rPr lang="fr-FR" dirty="0"/>
              <a:t>4-04</a:t>
            </a:r>
          </a:p>
        </p:txBody>
      </p:sp>
      <p:sp>
        <p:nvSpPr>
          <p:cNvPr id="16" name="Rectangle 15">
            <a:extLst>
              <a:ext uri="{FF2B5EF4-FFF2-40B4-BE49-F238E27FC236}">
                <a16:creationId xmlns:a16="http://schemas.microsoft.com/office/drawing/2014/main" id="{45D0D519-CE8E-D584-1015-CC5B8062B6EB}"/>
              </a:ext>
            </a:extLst>
          </p:cNvPr>
          <p:cNvSpPr/>
          <p:nvPr/>
        </p:nvSpPr>
        <p:spPr>
          <a:xfrm>
            <a:off x="3457506" y="5561624"/>
            <a:ext cx="1431128" cy="763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36DCF806-4B44-DE3E-E300-D075BAB259B7}"/>
              </a:ext>
            </a:extLst>
          </p:cNvPr>
          <p:cNvSpPr/>
          <p:nvPr/>
        </p:nvSpPr>
        <p:spPr>
          <a:xfrm>
            <a:off x="6019936" y="5535727"/>
            <a:ext cx="1431128"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F6C8DE05-717F-8600-7828-C233BF1C0D43}"/>
              </a:ext>
            </a:extLst>
          </p:cNvPr>
          <p:cNvSpPr/>
          <p:nvPr/>
        </p:nvSpPr>
        <p:spPr>
          <a:xfrm>
            <a:off x="7357861" y="5579948"/>
            <a:ext cx="1431128"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069626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 name="CustomShape 1"/>
          <p:cNvSpPr/>
          <p:nvPr/>
        </p:nvSpPr>
        <p:spPr>
          <a:xfrm>
            <a:off x="1432080" y="457200"/>
            <a:ext cx="11520" cy="129600"/>
          </a:xfrm>
          <a:prstGeom prst="rect">
            <a:avLst/>
          </a:prstGeom>
          <a:solidFill>
            <a:srgbClr val="660090"/>
          </a:solidFill>
          <a:ln w="12600">
            <a:noFill/>
          </a:ln>
        </p:spPr>
        <p:style>
          <a:lnRef idx="0">
            <a:scrgbClr r="0" g="0" b="0"/>
          </a:lnRef>
          <a:fillRef idx="0">
            <a:scrgbClr r="0" g="0" b="0"/>
          </a:fillRef>
          <a:effectRef idx="0">
            <a:scrgbClr r="0" g="0" b="0"/>
          </a:effectRef>
          <a:fontRef idx="minor"/>
        </p:style>
      </p:sp>
      <p:sp>
        <p:nvSpPr>
          <p:cNvPr id="649" name="CustomShape 2"/>
          <p:cNvSpPr/>
          <p:nvPr/>
        </p:nvSpPr>
        <p:spPr>
          <a:xfrm>
            <a:off x="1610640" y="620688"/>
            <a:ext cx="7173000" cy="57564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1" normalizeH="0" baseline="0" noProof="0" dirty="0">
                <a:ln>
                  <a:noFill/>
                </a:ln>
                <a:solidFill>
                  <a:srgbClr val="3C68FF"/>
                </a:solidFill>
                <a:effectLst/>
                <a:uLnTx/>
                <a:uFillTx/>
                <a:latin typeface="Raleway"/>
                <a:ea typeface="DejaVu Sans"/>
                <a:cs typeface="DejaVu Sans"/>
              </a:rPr>
              <a:t>Etape 2 : montée en compétences</a:t>
            </a:r>
            <a:endParaRPr kumimoji="0" lang="fr-FR" sz="24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651" name="CustomShape 3"/>
          <p:cNvSpPr/>
          <p:nvPr/>
        </p:nvSpPr>
        <p:spPr>
          <a:xfrm>
            <a:off x="1417680" y="457920"/>
            <a:ext cx="67320" cy="1003680"/>
          </a:xfrm>
          <a:prstGeom prst="rect">
            <a:avLst/>
          </a:prstGeom>
          <a:solidFill>
            <a:srgbClr val="660090"/>
          </a:solidFill>
          <a:ln>
            <a:noFill/>
          </a:ln>
        </p:spPr>
        <p:style>
          <a:lnRef idx="0">
            <a:scrgbClr r="0" g="0" b="0"/>
          </a:lnRef>
          <a:fillRef idx="0">
            <a:scrgbClr r="0" g="0" b="0"/>
          </a:fillRef>
          <a:effectRef idx="0">
            <a:scrgbClr r="0" g="0" b="0"/>
          </a:effectRef>
          <a:fontRef idx="minor"/>
        </p:style>
      </p:sp>
      <p:pic>
        <p:nvPicPr>
          <p:cNvPr id="10" name="Picture 2" descr="C:\Users\maisier\ownCloud\DANE\Pix\pix-logo.png"/>
          <p:cNvPicPr>
            <a:picLocks noChangeAspect="1" noChangeArrowheads="1"/>
          </p:cNvPicPr>
          <p:nvPr/>
        </p:nvPicPr>
        <p:blipFill>
          <a:blip r:embed="rId2" cstate="print"/>
          <a:srcRect/>
          <a:stretch>
            <a:fillRect/>
          </a:stretch>
        </p:blipFill>
        <p:spPr bwMode="auto">
          <a:xfrm>
            <a:off x="357158" y="571480"/>
            <a:ext cx="1032425" cy="779457"/>
          </a:xfrm>
          <a:prstGeom prst="rect">
            <a:avLst/>
          </a:prstGeom>
          <a:noFill/>
        </p:spPr>
      </p:pic>
      <p:sp>
        <p:nvSpPr>
          <p:cNvPr id="7" name="ZoneTexte 6">
            <a:extLst>
              <a:ext uri="{FF2B5EF4-FFF2-40B4-BE49-F238E27FC236}">
                <a16:creationId xmlns:a16="http://schemas.microsoft.com/office/drawing/2014/main" id="{871202EA-1455-48F2-BE28-AEB2AC69636D}"/>
              </a:ext>
            </a:extLst>
          </p:cNvPr>
          <p:cNvSpPr txBox="1"/>
          <p:nvPr/>
        </p:nvSpPr>
        <p:spPr>
          <a:xfrm>
            <a:off x="508510" y="1497712"/>
            <a:ext cx="8293056" cy="10618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Arial"/>
                <a:ea typeface="DejaVu Sans"/>
                <a:cs typeface="DejaVu Sans"/>
              </a:rPr>
              <a:t>Les compétences PIX dans le cadre des enseignements du cycle 4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DejaVu Sans"/>
              <a:cs typeface="DejaVu San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DejaVu Sans"/>
              <a:cs typeface="DejaVu Sans"/>
            </a:endParaRPr>
          </a:p>
        </p:txBody>
      </p:sp>
      <p:pic>
        <p:nvPicPr>
          <p:cNvPr id="2" name="Image 1">
            <a:extLst>
              <a:ext uri="{FF2B5EF4-FFF2-40B4-BE49-F238E27FC236}">
                <a16:creationId xmlns:a16="http://schemas.microsoft.com/office/drawing/2014/main" id="{3A3E34A0-5210-488D-A450-DE63D4C0B7FC}"/>
              </a:ext>
            </a:extLst>
          </p:cNvPr>
          <p:cNvPicPr>
            <a:picLocks noChangeAspect="1"/>
          </p:cNvPicPr>
          <p:nvPr/>
        </p:nvPicPr>
        <p:blipFill>
          <a:blip r:embed="rId3"/>
          <a:stretch>
            <a:fillRect/>
          </a:stretch>
        </p:blipFill>
        <p:spPr>
          <a:xfrm>
            <a:off x="85099" y="2052925"/>
            <a:ext cx="8973802" cy="4620270"/>
          </a:xfrm>
          <a:prstGeom prst="rect">
            <a:avLst/>
          </a:prstGeom>
        </p:spPr>
      </p:pic>
      <p:sp>
        <p:nvSpPr>
          <p:cNvPr id="8" name="ZoneTexte 7">
            <a:extLst>
              <a:ext uri="{FF2B5EF4-FFF2-40B4-BE49-F238E27FC236}">
                <a16:creationId xmlns:a16="http://schemas.microsoft.com/office/drawing/2014/main" id="{18C350CB-B1D0-138B-6C60-6C0013B88633}"/>
              </a:ext>
            </a:extLst>
          </p:cNvPr>
          <p:cNvSpPr txBox="1"/>
          <p:nvPr/>
        </p:nvSpPr>
        <p:spPr>
          <a:xfrm>
            <a:off x="22066" y="6444044"/>
            <a:ext cx="661502" cy="369332"/>
          </a:xfrm>
          <a:prstGeom prst="rect">
            <a:avLst/>
          </a:prstGeom>
          <a:noFill/>
        </p:spPr>
        <p:txBody>
          <a:bodyPr wrap="square" rtlCol="0">
            <a:spAutoFit/>
          </a:bodyPr>
          <a:lstStyle/>
          <a:p>
            <a:r>
              <a:rPr lang="fr-FR" dirty="0"/>
              <a:t>4-04</a:t>
            </a:r>
          </a:p>
        </p:txBody>
      </p:sp>
      <p:sp>
        <p:nvSpPr>
          <p:cNvPr id="17" name="Rectangle 16">
            <a:extLst>
              <a:ext uri="{FF2B5EF4-FFF2-40B4-BE49-F238E27FC236}">
                <a16:creationId xmlns:a16="http://schemas.microsoft.com/office/drawing/2014/main" id="{36DCF806-4B44-DE3E-E300-D075BAB259B7}"/>
              </a:ext>
            </a:extLst>
          </p:cNvPr>
          <p:cNvSpPr/>
          <p:nvPr/>
        </p:nvSpPr>
        <p:spPr>
          <a:xfrm>
            <a:off x="6019936" y="5535727"/>
            <a:ext cx="1431128"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F6C8DE05-717F-8600-7828-C233BF1C0D43}"/>
              </a:ext>
            </a:extLst>
          </p:cNvPr>
          <p:cNvSpPr/>
          <p:nvPr/>
        </p:nvSpPr>
        <p:spPr>
          <a:xfrm>
            <a:off x="7357861" y="5579948"/>
            <a:ext cx="1431128"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886827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 name="CustomShape 1"/>
          <p:cNvSpPr/>
          <p:nvPr/>
        </p:nvSpPr>
        <p:spPr>
          <a:xfrm>
            <a:off x="1432080" y="457200"/>
            <a:ext cx="11520" cy="129600"/>
          </a:xfrm>
          <a:prstGeom prst="rect">
            <a:avLst/>
          </a:prstGeom>
          <a:solidFill>
            <a:srgbClr val="660090"/>
          </a:solidFill>
          <a:ln w="12600">
            <a:noFill/>
          </a:ln>
        </p:spPr>
        <p:style>
          <a:lnRef idx="0">
            <a:scrgbClr r="0" g="0" b="0"/>
          </a:lnRef>
          <a:fillRef idx="0">
            <a:scrgbClr r="0" g="0" b="0"/>
          </a:fillRef>
          <a:effectRef idx="0">
            <a:scrgbClr r="0" g="0" b="0"/>
          </a:effectRef>
          <a:fontRef idx="minor"/>
        </p:style>
      </p:sp>
      <p:sp>
        <p:nvSpPr>
          <p:cNvPr id="649" name="CustomShape 2"/>
          <p:cNvSpPr/>
          <p:nvPr/>
        </p:nvSpPr>
        <p:spPr>
          <a:xfrm>
            <a:off x="1610640" y="620688"/>
            <a:ext cx="7173000" cy="57564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1" normalizeH="0" baseline="0" noProof="0" dirty="0">
                <a:ln>
                  <a:noFill/>
                </a:ln>
                <a:solidFill>
                  <a:srgbClr val="3C68FF"/>
                </a:solidFill>
                <a:effectLst/>
                <a:uLnTx/>
                <a:uFillTx/>
                <a:latin typeface="Raleway"/>
                <a:ea typeface="DejaVu Sans"/>
                <a:cs typeface="DejaVu Sans"/>
              </a:rPr>
              <a:t>Etape 2 : montée en compétences</a:t>
            </a:r>
            <a:endParaRPr kumimoji="0" lang="fr-FR" sz="24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651" name="CustomShape 3"/>
          <p:cNvSpPr/>
          <p:nvPr/>
        </p:nvSpPr>
        <p:spPr>
          <a:xfrm>
            <a:off x="1417680" y="457920"/>
            <a:ext cx="67320" cy="1003680"/>
          </a:xfrm>
          <a:prstGeom prst="rect">
            <a:avLst/>
          </a:prstGeom>
          <a:solidFill>
            <a:srgbClr val="660090"/>
          </a:solidFill>
          <a:ln>
            <a:noFill/>
          </a:ln>
        </p:spPr>
        <p:style>
          <a:lnRef idx="0">
            <a:scrgbClr r="0" g="0" b="0"/>
          </a:lnRef>
          <a:fillRef idx="0">
            <a:scrgbClr r="0" g="0" b="0"/>
          </a:fillRef>
          <a:effectRef idx="0">
            <a:scrgbClr r="0" g="0" b="0"/>
          </a:effectRef>
          <a:fontRef idx="minor"/>
        </p:style>
      </p:sp>
      <p:pic>
        <p:nvPicPr>
          <p:cNvPr id="10" name="Picture 2" descr="C:\Users\maisier\ownCloud\DANE\Pix\pix-logo.png"/>
          <p:cNvPicPr>
            <a:picLocks noChangeAspect="1" noChangeArrowheads="1"/>
          </p:cNvPicPr>
          <p:nvPr/>
        </p:nvPicPr>
        <p:blipFill>
          <a:blip r:embed="rId2" cstate="print"/>
          <a:srcRect/>
          <a:stretch>
            <a:fillRect/>
          </a:stretch>
        </p:blipFill>
        <p:spPr bwMode="auto">
          <a:xfrm>
            <a:off x="357158" y="571480"/>
            <a:ext cx="1032425" cy="779457"/>
          </a:xfrm>
          <a:prstGeom prst="rect">
            <a:avLst/>
          </a:prstGeom>
          <a:noFill/>
        </p:spPr>
      </p:pic>
      <p:sp>
        <p:nvSpPr>
          <p:cNvPr id="7" name="ZoneTexte 6">
            <a:extLst>
              <a:ext uri="{FF2B5EF4-FFF2-40B4-BE49-F238E27FC236}">
                <a16:creationId xmlns:a16="http://schemas.microsoft.com/office/drawing/2014/main" id="{871202EA-1455-48F2-BE28-AEB2AC69636D}"/>
              </a:ext>
            </a:extLst>
          </p:cNvPr>
          <p:cNvSpPr txBox="1"/>
          <p:nvPr/>
        </p:nvSpPr>
        <p:spPr>
          <a:xfrm>
            <a:off x="508510" y="1497712"/>
            <a:ext cx="8293056" cy="10618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Arial"/>
                <a:ea typeface="DejaVu Sans"/>
                <a:cs typeface="DejaVu Sans"/>
              </a:rPr>
              <a:t>Les compétences PIX dans le cadre des enseignements du cycle 4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DejaVu Sans"/>
              <a:cs typeface="DejaVu San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DejaVu Sans"/>
              <a:cs typeface="DejaVu Sans"/>
            </a:endParaRPr>
          </a:p>
        </p:txBody>
      </p:sp>
      <p:pic>
        <p:nvPicPr>
          <p:cNvPr id="2" name="Image 1">
            <a:extLst>
              <a:ext uri="{FF2B5EF4-FFF2-40B4-BE49-F238E27FC236}">
                <a16:creationId xmlns:a16="http://schemas.microsoft.com/office/drawing/2014/main" id="{3A3E34A0-5210-488D-A450-DE63D4C0B7FC}"/>
              </a:ext>
            </a:extLst>
          </p:cNvPr>
          <p:cNvPicPr>
            <a:picLocks noChangeAspect="1"/>
          </p:cNvPicPr>
          <p:nvPr/>
        </p:nvPicPr>
        <p:blipFill>
          <a:blip r:embed="rId3"/>
          <a:stretch>
            <a:fillRect/>
          </a:stretch>
        </p:blipFill>
        <p:spPr>
          <a:xfrm>
            <a:off x="85099" y="2052925"/>
            <a:ext cx="8973802" cy="4620270"/>
          </a:xfrm>
          <a:prstGeom prst="rect">
            <a:avLst/>
          </a:prstGeom>
        </p:spPr>
      </p:pic>
      <p:sp>
        <p:nvSpPr>
          <p:cNvPr id="8" name="ZoneTexte 7">
            <a:extLst>
              <a:ext uri="{FF2B5EF4-FFF2-40B4-BE49-F238E27FC236}">
                <a16:creationId xmlns:a16="http://schemas.microsoft.com/office/drawing/2014/main" id="{18C350CB-B1D0-138B-6C60-6C0013B88633}"/>
              </a:ext>
            </a:extLst>
          </p:cNvPr>
          <p:cNvSpPr txBox="1"/>
          <p:nvPr/>
        </p:nvSpPr>
        <p:spPr>
          <a:xfrm>
            <a:off x="22066" y="6444044"/>
            <a:ext cx="661502" cy="369332"/>
          </a:xfrm>
          <a:prstGeom prst="rect">
            <a:avLst/>
          </a:prstGeom>
          <a:noFill/>
        </p:spPr>
        <p:txBody>
          <a:bodyPr wrap="square" rtlCol="0">
            <a:spAutoFit/>
          </a:bodyPr>
          <a:lstStyle/>
          <a:p>
            <a:r>
              <a:rPr lang="fr-FR" dirty="0"/>
              <a:t>4-04</a:t>
            </a:r>
          </a:p>
        </p:txBody>
      </p:sp>
      <p:sp>
        <p:nvSpPr>
          <p:cNvPr id="18" name="Rectangle 17">
            <a:extLst>
              <a:ext uri="{FF2B5EF4-FFF2-40B4-BE49-F238E27FC236}">
                <a16:creationId xmlns:a16="http://schemas.microsoft.com/office/drawing/2014/main" id="{F6C8DE05-717F-8600-7828-C233BF1C0D43}"/>
              </a:ext>
            </a:extLst>
          </p:cNvPr>
          <p:cNvSpPr/>
          <p:nvPr/>
        </p:nvSpPr>
        <p:spPr>
          <a:xfrm>
            <a:off x="7357861" y="5579948"/>
            <a:ext cx="1431128"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757038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 name="CustomShape 1"/>
          <p:cNvSpPr/>
          <p:nvPr/>
        </p:nvSpPr>
        <p:spPr>
          <a:xfrm>
            <a:off x="1432080" y="457200"/>
            <a:ext cx="11520" cy="129600"/>
          </a:xfrm>
          <a:prstGeom prst="rect">
            <a:avLst/>
          </a:prstGeom>
          <a:solidFill>
            <a:srgbClr val="660090"/>
          </a:solidFill>
          <a:ln w="12600">
            <a:noFill/>
          </a:ln>
        </p:spPr>
        <p:style>
          <a:lnRef idx="0">
            <a:scrgbClr r="0" g="0" b="0"/>
          </a:lnRef>
          <a:fillRef idx="0">
            <a:scrgbClr r="0" g="0" b="0"/>
          </a:fillRef>
          <a:effectRef idx="0">
            <a:scrgbClr r="0" g="0" b="0"/>
          </a:effectRef>
          <a:fontRef idx="minor"/>
        </p:style>
      </p:sp>
      <p:sp>
        <p:nvSpPr>
          <p:cNvPr id="649" name="CustomShape 2"/>
          <p:cNvSpPr/>
          <p:nvPr/>
        </p:nvSpPr>
        <p:spPr>
          <a:xfrm>
            <a:off x="1610640" y="620688"/>
            <a:ext cx="7173000" cy="57564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1" normalizeH="0" baseline="0" noProof="0" dirty="0">
                <a:ln>
                  <a:noFill/>
                </a:ln>
                <a:solidFill>
                  <a:srgbClr val="3C68FF"/>
                </a:solidFill>
                <a:effectLst/>
                <a:uLnTx/>
                <a:uFillTx/>
                <a:latin typeface="Raleway"/>
                <a:ea typeface="DejaVu Sans"/>
                <a:cs typeface="DejaVu Sans"/>
              </a:rPr>
              <a:t>Etape 2 : montée en compétences</a:t>
            </a:r>
            <a:endParaRPr kumimoji="0" lang="fr-FR" sz="24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651" name="CustomShape 3"/>
          <p:cNvSpPr/>
          <p:nvPr/>
        </p:nvSpPr>
        <p:spPr>
          <a:xfrm>
            <a:off x="1417680" y="457920"/>
            <a:ext cx="67320" cy="1003680"/>
          </a:xfrm>
          <a:prstGeom prst="rect">
            <a:avLst/>
          </a:prstGeom>
          <a:solidFill>
            <a:srgbClr val="660090"/>
          </a:solidFill>
          <a:ln>
            <a:noFill/>
          </a:ln>
        </p:spPr>
        <p:style>
          <a:lnRef idx="0">
            <a:scrgbClr r="0" g="0" b="0"/>
          </a:lnRef>
          <a:fillRef idx="0">
            <a:scrgbClr r="0" g="0" b="0"/>
          </a:fillRef>
          <a:effectRef idx="0">
            <a:scrgbClr r="0" g="0" b="0"/>
          </a:effectRef>
          <a:fontRef idx="minor"/>
        </p:style>
      </p:sp>
      <p:pic>
        <p:nvPicPr>
          <p:cNvPr id="10" name="Picture 2" descr="C:\Users\maisier\ownCloud\DANE\Pix\pix-logo.png"/>
          <p:cNvPicPr>
            <a:picLocks noChangeAspect="1" noChangeArrowheads="1"/>
          </p:cNvPicPr>
          <p:nvPr/>
        </p:nvPicPr>
        <p:blipFill>
          <a:blip r:embed="rId3" cstate="print"/>
          <a:srcRect/>
          <a:stretch>
            <a:fillRect/>
          </a:stretch>
        </p:blipFill>
        <p:spPr bwMode="auto">
          <a:xfrm>
            <a:off x="357158" y="571480"/>
            <a:ext cx="1032425" cy="779457"/>
          </a:xfrm>
          <a:prstGeom prst="rect">
            <a:avLst/>
          </a:prstGeom>
          <a:noFill/>
        </p:spPr>
      </p:pic>
      <p:sp>
        <p:nvSpPr>
          <p:cNvPr id="7" name="ZoneTexte 6">
            <a:extLst>
              <a:ext uri="{FF2B5EF4-FFF2-40B4-BE49-F238E27FC236}">
                <a16:creationId xmlns:a16="http://schemas.microsoft.com/office/drawing/2014/main" id="{871202EA-1455-48F2-BE28-AEB2AC69636D}"/>
              </a:ext>
            </a:extLst>
          </p:cNvPr>
          <p:cNvSpPr txBox="1"/>
          <p:nvPr/>
        </p:nvSpPr>
        <p:spPr>
          <a:xfrm>
            <a:off x="508510" y="1497712"/>
            <a:ext cx="8293056" cy="10618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Arial"/>
                <a:ea typeface="DejaVu Sans"/>
                <a:cs typeface="DejaVu Sans"/>
              </a:rPr>
              <a:t>Les compétences PIX dans le cadre des enseignements du cycle 4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DejaVu Sans"/>
              <a:cs typeface="DejaVu San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DejaVu Sans"/>
              <a:cs typeface="DejaVu Sans"/>
            </a:endParaRPr>
          </a:p>
        </p:txBody>
      </p:sp>
      <p:pic>
        <p:nvPicPr>
          <p:cNvPr id="2" name="Image 1">
            <a:extLst>
              <a:ext uri="{FF2B5EF4-FFF2-40B4-BE49-F238E27FC236}">
                <a16:creationId xmlns:a16="http://schemas.microsoft.com/office/drawing/2014/main" id="{3A3E34A0-5210-488D-A450-DE63D4C0B7FC}"/>
              </a:ext>
            </a:extLst>
          </p:cNvPr>
          <p:cNvPicPr>
            <a:picLocks noChangeAspect="1"/>
          </p:cNvPicPr>
          <p:nvPr/>
        </p:nvPicPr>
        <p:blipFill>
          <a:blip r:embed="rId4"/>
          <a:stretch>
            <a:fillRect/>
          </a:stretch>
        </p:blipFill>
        <p:spPr>
          <a:xfrm>
            <a:off x="85099" y="2052925"/>
            <a:ext cx="8973802" cy="4620270"/>
          </a:xfrm>
          <a:prstGeom prst="rect">
            <a:avLst/>
          </a:prstGeom>
        </p:spPr>
      </p:pic>
      <p:sp>
        <p:nvSpPr>
          <p:cNvPr id="8" name="ZoneTexte 7">
            <a:extLst>
              <a:ext uri="{FF2B5EF4-FFF2-40B4-BE49-F238E27FC236}">
                <a16:creationId xmlns:a16="http://schemas.microsoft.com/office/drawing/2014/main" id="{18C350CB-B1D0-138B-6C60-6C0013B88633}"/>
              </a:ext>
            </a:extLst>
          </p:cNvPr>
          <p:cNvSpPr txBox="1"/>
          <p:nvPr/>
        </p:nvSpPr>
        <p:spPr>
          <a:xfrm>
            <a:off x="22066" y="6444044"/>
            <a:ext cx="661502" cy="369332"/>
          </a:xfrm>
          <a:prstGeom prst="rect">
            <a:avLst/>
          </a:prstGeom>
          <a:noFill/>
        </p:spPr>
        <p:txBody>
          <a:bodyPr wrap="square" rtlCol="0">
            <a:spAutoFit/>
          </a:bodyPr>
          <a:lstStyle/>
          <a:p>
            <a:r>
              <a:rPr lang="fr-FR" dirty="0"/>
              <a:t>4-04</a:t>
            </a:r>
          </a:p>
        </p:txBody>
      </p:sp>
    </p:spTree>
    <p:extLst>
      <p:ext uri="{BB962C8B-B14F-4D97-AF65-F5344CB8AC3E}">
        <p14:creationId xmlns:p14="http://schemas.microsoft.com/office/powerpoint/2010/main" val="14570515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 name="CustomShape 1"/>
          <p:cNvSpPr/>
          <p:nvPr/>
        </p:nvSpPr>
        <p:spPr>
          <a:xfrm>
            <a:off x="1432080" y="457200"/>
            <a:ext cx="11520" cy="129600"/>
          </a:xfrm>
          <a:prstGeom prst="rect">
            <a:avLst/>
          </a:prstGeom>
          <a:solidFill>
            <a:srgbClr val="660090"/>
          </a:solidFill>
          <a:ln w="12600">
            <a:noFill/>
          </a:ln>
        </p:spPr>
        <p:style>
          <a:lnRef idx="0">
            <a:scrgbClr r="0" g="0" b="0"/>
          </a:lnRef>
          <a:fillRef idx="0">
            <a:scrgbClr r="0" g="0" b="0"/>
          </a:fillRef>
          <a:effectRef idx="0">
            <a:scrgbClr r="0" g="0" b="0"/>
          </a:effectRef>
          <a:fontRef idx="minor"/>
        </p:style>
      </p:sp>
      <p:sp>
        <p:nvSpPr>
          <p:cNvPr id="649" name="CustomShape 2"/>
          <p:cNvSpPr/>
          <p:nvPr/>
        </p:nvSpPr>
        <p:spPr>
          <a:xfrm>
            <a:off x="1610640" y="620688"/>
            <a:ext cx="7173000" cy="57564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1" normalizeH="0" baseline="0" noProof="0" dirty="0">
                <a:ln>
                  <a:noFill/>
                </a:ln>
                <a:solidFill>
                  <a:srgbClr val="3C68FF"/>
                </a:solidFill>
                <a:effectLst/>
                <a:uLnTx/>
                <a:uFillTx/>
                <a:latin typeface="Raleway"/>
                <a:ea typeface="DejaVu Sans"/>
                <a:cs typeface="DejaVu Sans"/>
              </a:rPr>
              <a:t>Etape 2 : montée en compétences</a:t>
            </a:r>
            <a:endParaRPr kumimoji="0" lang="fr-FR" sz="24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651" name="CustomShape 3"/>
          <p:cNvSpPr/>
          <p:nvPr/>
        </p:nvSpPr>
        <p:spPr>
          <a:xfrm>
            <a:off x="1417680" y="457920"/>
            <a:ext cx="67320" cy="1003680"/>
          </a:xfrm>
          <a:prstGeom prst="rect">
            <a:avLst/>
          </a:prstGeom>
          <a:solidFill>
            <a:srgbClr val="660090"/>
          </a:solidFill>
          <a:ln>
            <a:noFill/>
          </a:ln>
        </p:spPr>
        <p:style>
          <a:lnRef idx="0">
            <a:scrgbClr r="0" g="0" b="0"/>
          </a:lnRef>
          <a:fillRef idx="0">
            <a:scrgbClr r="0" g="0" b="0"/>
          </a:fillRef>
          <a:effectRef idx="0">
            <a:scrgbClr r="0" g="0" b="0"/>
          </a:effectRef>
          <a:fontRef idx="minor"/>
        </p:style>
      </p:sp>
      <p:pic>
        <p:nvPicPr>
          <p:cNvPr id="10" name="Picture 2" descr="C:\Users\maisier\ownCloud\DANE\Pix\pix-logo.png"/>
          <p:cNvPicPr>
            <a:picLocks noChangeAspect="1" noChangeArrowheads="1"/>
          </p:cNvPicPr>
          <p:nvPr/>
        </p:nvPicPr>
        <p:blipFill>
          <a:blip r:embed="rId2" cstate="print"/>
          <a:srcRect/>
          <a:stretch>
            <a:fillRect/>
          </a:stretch>
        </p:blipFill>
        <p:spPr bwMode="auto">
          <a:xfrm>
            <a:off x="357158" y="571480"/>
            <a:ext cx="1032425" cy="779457"/>
          </a:xfrm>
          <a:prstGeom prst="rect">
            <a:avLst/>
          </a:prstGeom>
          <a:noFill/>
        </p:spPr>
      </p:pic>
      <p:sp>
        <p:nvSpPr>
          <p:cNvPr id="7" name="ZoneTexte 6">
            <a:extLst>
              <a:ext uri="{FF2B5EF4-FFF2-40B4-BE49-F238E27FC236}">
                <a16:creationId xmlns:a16="http://schemas.microsoft.com/office/drawing/2014/main" id="{871202EA-1455-48F2-BE28-AEB2AC69636D}"/>
              </a:ext>
            </a:extLst>
          </p:cNvPr>
          <p:cNvSpPr txBox="1"/>
          <p:nvPr/>
        </p:nvSpPr>
        <p:spPr>
          <a:xfrm>
            <a:off x="246832" y="1484784"/>
            <a:ext cx="8554734"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2D82FF"/>
                </a:solidFill>
                <a:effectLst/>
                <a:uLnTx/>
                <a:uFillTx/>
                <a:latin typeface="Arial"/>
                <a:ea typeface="DejaVu Sans"/>
                <a:cs typeface="DejaVu Sans"/>
              </a:rPr>
              <a:t>Les parcours dans </a:t>
            </a:r>
            <a:r>
              <a:rPr kumimoji="0" lang="fr-FR" sz="2000" b="0" i="0" u="none" strike="noStrike" kern="1200" cap="none" spc="0" normalizeH="0" baseline="0" noProof="0" dirty="0" err="1">
                <a:ln>
                  <a:noFill/>
                </a:ln>
                <a:solidFill>
                  <a:srgbClr val="2D82FF"/>
                </a:solidFill>
                <a:effectLst/>
                <a:uLnTx/>
                <a:uFillTx/>
                <a:latin typeface="Arial"/>
                <a:ea typeface="DejaVu Sans"/>
                <a:cs typeface="DejaVu Sans"/>
              </a:rPr>
              <a:t>Pix</a:t>
            </a:r>
            <a:r>
              <a:rPr kumimoji="0" lang="fr-FR" sz="2000" b="0" i="0" u="none" strike="noStrike" kern="1200" cap="none" spc="0" normalizeH="0" baseline="0" noProof="0" dirty="0">
                <a:ln>
                  <a:noFill/>
                </a:ln>
                <a:solidFill>
                  <a:srgbClr val="2D82FF"/>
                </a:solidFill>
                <a:effectLst/>
                <a:uLnTx/>
                <a:uFillTx/>
                <a:latin typeface="Arial"/>
                <a:ea typeface="DejaVu Sans"/>
                <a:cs typeface="DejaVu Sans"/>
              </a:rPr>
              <a:t> orga</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DejaVu Sans"/>
              <a:cs typeface="DejaVu Sans"/>
            </a:endParaRPr>
          </a:p>
        </p:txBody>
      </p:sp>
      <p:sp>
        <p:nvSpPr>
          <p:cNvPr id="11" name="ZoneTexte 10">
            <a:extLst>
              <a:ext uri="{FF2B5EF4-FFF2-40B4-BE49-F238E27FC236}">
                <a16:creationId xmlns:a16="http://schemas.microsoft.com/office/drawing/2014/main" id="{F669A8C3-8995-4E20-B5B7-8E63477A3794}"/>
              </a:ext>
            </a:extLst>
          </p:cNvPr>
          <p:cNvSpPr txBox="1"/>
          <p:nvPr/>
        </p:nvSpPr>
        <p:spPr>
          <a:xfrm>
            <a:off x="294633" y="2060848"/>
            <a:ext cx="8554734" cy="258532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effectLst/>
                <a:uLnTx/>
                <a:uFillTx/>
                <a:latin typeface="Arial"/>
                <a:ea typeface="DejaVu Sans"/>
                <a:cs typeface="DejaVu Sans"/>
              </a:rPr>
              <a:t>Tous les parcours joués permettent aux élèves de construire progressivement leur profil de compétences numériques.</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effectLst/>
              <a:uLnTx/>
              <a:uFillTx/>
              <a:latin typeface="Arial"/>
              <a:ea typeface="DejaVu Sans"/>
              <a:cs typeface="DejaVu Sans"/>
            </a:endParaRPr>
          </a:p>
          <a:p>
            <a:r>
              <a:rPr lang="fr-FR" dirty="0"/>
              <a:t>Vous pouvez sélectionner des parcours pour :</a:t>
            </a:r>
          </a:p>
          <a:p>
            <a:pPr marL="285750" indent="-285750">
              <a:lnSpc>
                <a:spcPct val="200000"/>
              </a:lnSpc>
              <a:buFont typeface="Arial" panose="020B0604020202020204" pitchFamily="34" charset="0"/>
              <a:buChar char="•"/>
            </a:pPr>
            <a:r>
              <a:rPr lang="fr-FR" dirty="0"/>
              <a:t>chacune des 16 compétences</a:t>
            </a:r>
          </a:p>
          <a:p>
            <a:pPr marL="285750" indent="-285750">
              <a:buFont typeface="Arial" panose="020B0604020202020204" pitchFamily="34" charset="0"/>
              <a:buChar char="•"/>
            </a:pPr>
            <a:r>
              <a:rPr lang="fr-FR" dirty="0"/>
              <a:t>spécifiques pour le collège et le lycée : multi-compétences ou avec des niveaux définis à atteindre</a:t>
            </a:r>
            <a:endParaRPr kumimoji="0" lang="fr-FR" sz="1800" b="0" i="0" u="none" strike="noStrike" kern="1200" cap="none" spc="0" normalizeH="0" baseline="0" noProof="0" dirty="0">
              <a:ln>
                <a:noFill/>
              </a:ln>
              <a:effectLst/>
              <a:uLnTx/>
              <a:uFillTx/>
              <a:latin typeface="Arial"/>
              <a:ea typeface="DejaVu Sans"/>
              <a:cs typeface="DejaVu San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DejaVu Sans"/>
              <a:cs typeface="DejaVu Sans"/>
            </a:endParaRPr>
          </a:p>
        </p:txBody>
      </p:sp>
      <p:sp>
        <p:nvSpPr>
          <p:cNvPr id="12" name="ZoneTexte 11">
            <a:extLst>
              <a:ext uri="{FF2B5EF4-FFF2-40B4-BE49-F238E27FC236}">
                <a16:creationId xmlns:a16="http://schemas.microsoft.com/office/drawing/2014/main" id="{8C87513F-1C08-4478-82BB-4D4679F61A5F}"/>
              </a:ext>
            </a:extLst>
          </p:cNvPr>
          <p:cNvSpPr txBox="1"/>
          <p:nvPr/>
        </p:nvSpPr>
        <p:spPr>
          <a:xfrm>
            <a:off x="365441" y="4509120"/>
            <a:ext cx="8483926" cy="2118529"/>
          </a:xfrm>
          <a:prstGeom prst="rect">
            <a:avLst/>
          </a:prstGeom>
          <a:noFill/>
          <a:ln w="19050">
            <a:solidFill>
              <a:srgbClr val="FF0000"/>
            </a:solidFill>
          </a:ln>
        </p:spPr>
        <p:txBody>
          <a:bodyPr wrap="square" rtlCol="0">
            <a:spAutoFit/>
          </a:bodyPr>
          <a:lstStyle/>
          <a:p>
            <a:pPr>
              <a:lnSpc>
                <a:spcPct val="150000"/>
              </a:lnSpc>
            </a:pPr>
            <a:r>
              <a:rPr lang="fr-FR" dirty="0"/>
              <a:t>Les compétences acquises à travers un parcours nourrissent le profil </a:t>
            </a:r>
            <a:r>
              <a:rPr lang="fr-FR" dirty="0" err="1"/>
              <a:t>Pix</a:t>
            </a:r>
            <a:r>
              <a:rPr lang="fr-FR" dirty="0"/>
              <a:t> de l’élève.</a:t>
            </a:r>
          </a:p>
          <a:p>
            <a:pPr>
              <a:lnSpc>
                <a:spcPct val="150000"/>
              </a:lnSpc>
            </a:pPr>
            <a:r>
              <a:rPr lang="fr-FR" dirty="0"/>
              <a:t>Les compétences déjà acquises en autonomie ne seront pas évaluées dans un parcours.</a:t>
            </a:r>
          </a:p>
          <a:p>
            <a:pPr>
              <a:lnSpc>
                <a:spcPct val="150000"/>
              </a:lnSpc>
            </a:pPr>
            <a:r>
              <a:rPr lang="fr-FR" dirty="0"/>
              <a:t>	Différenciation pédagogique dans la progression des élèves.</a:t>
            </a:r>
          </a:p>
        </p:txBody>
      </p:sp>
      <p:sp>
        <p:nvSpPr>
          <p:cNvPr id="13" name="Flèche : droite 12">
            <a:extLst>
              <a:ext uri="{FF2B5EF4-FFF2-40B4-BE49-F238E27FC236}">
                <a16:creationId xmlns:a16="http://schemas.microsoft.com/office/drawing/2014/main" id="{83B0B710-4BF5-4E25-A877-9521A15006BE}"/>
              </a:ext>
            </a:extLst>
          </p:cNvPr>
          <p:cNvSpPr/>
          <p:nvPr/>
        </p:nvSpPr>
        <p:spPr>
          <a:xfrm>
            <a:off x="899592" y="6381328"/>
            <a:ext cx="372208" cy="216024"/>
          </a:xfrm>
          <a:prstGeom prst="rightArrow">
            <a:avLst/>
          </a:prstGeom>
          <a:solidFill>
            <a:srgbClr val="FF00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60407F44-EA87-DA9E-784E-6E7DC2F4E5A4}"/>
              </a:ext>
            </a:extLst>
          </p:cNvPr>
          <p:cNvSpPr txBox="1"/>
          <p:nvPr/>
        </p:nvSpPr>
        <p:spPr>
          <a:xfrm>
            <a:off x="22066" y="6444044"/>
            <a:ext cx="661502" cy="369332"/>
          </a:xfrm>
          <a:prstGeom prst="rect">
            <a:avLst/>
          </a:prstGeom>
          <a:noFill/>
        </p:spPr>
        <p:txBody>
          <a:bodyPr wrap="square" rtlCol="0">
            <a:spAutoFit/>
          </a:bodyPr>
          <a:lstStyle/>
          <a:p>
            <a:r>
              <a:rPr lang="fr-FR" dirty="0"/>
              <a:t>4-03</a:t>
            </a:r>
          </a:p>
        </p:txBody>
      </p:sp>
    </p:spTree>
    <p:extLst>
      <p:ext uri="{BB962C8B-B14F-4D97-AF65-F5344CB8AC3E}">
        <p14:creationId xmlns:p14="http://schemas.microsoft.com/office/powerpoint/2010/main" val="34314586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 name="CustomShape 1"/>
          <p:cNvSpPr/>
          <p:nvPr/>
        </p:nvSpPr>
        <p:spPr>
          <a:xfrm>
            <a:off x="1432080" y="457200"/>
            <a:ext cx="11520" cy="129600"/>
          </a:xfrm>
          <a:prstGeom prst="rect">
            <a:avLst/>
          </a:prstGeom>
          <a:solidFill>
            <a:srgbClr val="660090"/>
          </a:solidFill>
          <a:ln w="12600">
            <a:noFill/>
          </a:ln>
        </p:spPr>
        <p:style>
          <a:lnRef idx="0">
            <a:scrgbClr r="0" g="0" b="0"/>
          </a:lnRef>
          <a:fillRef idx="0">
            <a:scrgbClr r="0" g="0" b="0"/>
          </a:fillRef>
          <a:effectRef idx="0">
            <a:scrgbClr r="0" g="0" b="0"/>
          </a:effectRef>
          <a:fontRef idx="minor"/>
        </p:style>
      </p:sp>
      <p:sp>
        <p:nvSpPr>
          <p:cNvPr id="649" name="CustomShape 2"/>
          <p:cNvSpPr/>
          <p:nvPr/>
        </p:nvSpPr>
        <p:spPr>
          <a:xfrm>
            <a:off x="1610640" y="620688"/>
            <a:ext cx="7173000" cy="57564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1" normalizeH="0" baseline="0" noProof="0" dirty="0">
                <a:ln>
                  <a:noFill/>
                </a:ln>
                <a:solidFill>
                  <a:srgbClr val="3C68FF"/>
                </a:solidFill>
                <a:effectLst/>
                <a:uLnTx/>
                <a:uFillTx/>
                <a:latin typeface="Raleway"/>
                <a:ea typeface="DejaVu Sans"/>
                <a:cs typeface="DejaVu Sans"/>
              </a:rPr>
              <a:t>Etape 2 : montée en compétences</a:t>
            </a:r>
            <a:endParaRPr kumimoji="0" lang="fr-FR" sz="24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651" name="CustomShape 3"/>
          <p:cNvSpPr/>
          <p:nvPr/>
        </p:nvSpPr>
        <p:spPr>
          <a:xfrm>
            <a:off x="1417680" y="457920"/>
            <a:ext cx="67320" cy="1003680"/>
          </a:xfrm>
          <a:prstGeom prst="rect">
            <a:avLst/>
          </a:prstGeom>
          <a:solidFill>
            <a:srgbClr val="660090"/>
          </a:solidFill>
          <a:ln>
            <a:noFill/>
          </a:ln>
        </p:spPr>
        <p:style>
          <a:lnRef idx="0">
            <a:scrgbClr r="0" g="0" b="0"/>
          </a:lnRef>
          <a:fillRef idx="0">
            <a:scrgbClr r="0" g="0" b="0"/>
          </a:fillRef>
          <a:effectRef idx="0">
            <a:scrgbClr r="0" g="0" b="0"/>
          </a:effectRef>
          <a:fontRef idx="minor"/>
        </p:style>
      </p:sp>
      <p:pic>
        <p:nvPicPr>
          <p:cNvPr id="10" name="Picture 2" descr="C:\Users\maisier\ownCloud\DANE\Pix\pix-logo.png"/>
          <p:cNvPicPr>
            <a:picLocks noChangeAspect="1" noChangeArrowheads="1"/>
          </p:cNvPicPr>
          <p:nvPr/>
        </p:nvPicPr>
        <p:blipFill>
          <a:blip r:embed="rId3" cstate="print"/>
          <a:srcRect/>
          <a:stretch>
            <a:fillRect/>
          </a:stretch>
        </p:blipFill>
        <p:spPr bwMode="auto">
          <a:xfrm>
            <a:off x="357158" y="571480"/>
            <a:ext cx="1032425" cy="779457"/>
          </a:xfrm>
          <a:prstGeom prst="rect">
            <a:avLst/>
          </a:prstGeom>
          <a:noFill/>
        </p:spPr>
      </p:pic>
      <p:sp>
        <p:nvSpPr>
          <p:cNvPr id="7" name="ZoneTexte 6">
            <a:extLst>
              <a:ext uri="{FF2B5EF4-FFF2-40B4-BE49-F238E27FC236}">
                <a16:creationId xmlns:a16="http://schemas.microsoft.com/office/drawing/2014/main" id="{871202EA-1455-48F2-BE28-AEB2AC69636D}"/>
              </a:ext>
            </a:extLst>
          </p:cNvPr>
          <p:cNvSpPr txBox="1"/>
          <p:nvPr/>
        </p:nvSpPr>
        <p:spPr>
          <a:xfrm>
            <a:off x="246832" y="1497712"/>
            <a:ext cx="8554734"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2D82FF"/>
                </a:solidFill>
                <a:effectLst/>
                <a:uLnTx/>
                <a:uFillTx/>
                <a:latin typeface="Arial"/>
                <a:ea typeface="DejaVu Sans"/>
                <a:cs typeface="DejaVu Sans"/>
              </a:rPr>
              <a:t>Qu’est-ce qu’un sujet PIX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DejaVu Sans"/>
              <a:cs typeface="DejaVu Sans"/>
            </a:endParaRPr>
          </a:p>
        </p:txBody>
      </p:sp>
      <p:pic>
        <p:nvPicPr>
          <p:cNvPr id="2" name="Image 1">
            <a:hlinkClick r:id="rId4"/>
            <a:extLst>
              <a:ext uri="{FF2B5EF4-FFF2-40B4-BE49-F238E27FC236}">
                <a16:creationId xmlns:a16="http://schemas.microsoft.com/office/drawing/2014/main" id="{12221B7D-AC4B-42DD-8475-A398CF04DE82}"/>
              </a:ext>
            </a:extLst>
          </p:cNvPr>
          <p:cNvPicPr>
            <a:picLocks noChangeAspect="1"/>
          </p:cNvPicPr>
          <p:nvPr/>
        </p:nvPicPr>
        <p:blipFill>
          <a:blip r:embed="rId5"/>
          <a:stretch>
            <a:fillRect/>
          </a:stretch>
        </p:blipFill>
        <p:spPr>
          <a:xfrm>
            <a:off x="258446" y="2174820"/>
            <a:ext cx="8554734" cy="4160549"/>
          </a:xfrm>
          <a:prstGeom prst="rect">
            <a:avLst/>
          </a:prstGeom>
        </p:spPr>
      </p:pic>
      <p:sp>
        <p:nvSpPr>
          <p:cNvPr id="8" name="ZoneTexte 7">
            <a:extLst>
              <a:ext uri="{FF2B5EF4-FFF2-40B4-BE49-F238E27FC236}">
                <a16:creationId xmlns:a16="http://schemas.microsoft.com/office/drawing/2014/main" id="{88FB92A6-8B5F-C90E-6598-DF983555E4FB}"/>
              </a:ext>
            </a:extLst>
          </p:cNvPr>
          <p:cNvSpPr txBox="1"/>
          <p:nvPr/>
        </p:nvSpPr>
        <p:spPr>
          <a:xfrm>
            <a:off x="22066" y="6444044"/>
            <a:ext cx="661502" cy="369332"/>
          </a:xfrm>
          <a:prstGeom prst="rect">
            <a:avLst/>
          </a:prstGeom>
          <a:noFill/>
        </p:spPr>
        <p:txBody>
          <a:bodyPr wrap="square" rtlCol="0">
            <a:spAutoFit/>
          </a:bodyPr>
          <a:lstStyle/>
          <a:p>
            <a:r>
              <a:rPr lang="fr-FR" dirty="0"/>
              <a:t>4-02</a:t>
            </a:r>
          </a:p>
        </p:txBody>
      </p:sp>
      <p:sp>
        <p:nvSpPr>
          <p:cNvPr id="3" name="Rectangle 2">
            <a:extLst>
              <a:ext uri="{FF2B5EF4-FFF2-40B4-BE49-F238E27FC236}">
                <a16:creationId xmlns:a16="http://schemas.microsoft.com/office/drawing/2014/main" id="{AC612870-8E01-2796-870B-48415970DE63}"/>
              </a:ext>
            </a:extLst>
          </p:cNvPr>
          <p:cNvSpPr/>
          <p:nvPr/>
        </p:nvSpPr>
        <p:spPr>
          <a:xfrm>
            <a:off x="7452320" y="6335369"/>
            <a:ext cx="936104" cy="333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bg1"/>
                </a:solidFill>
                <a:hlinkClick r:id="rId4">
                  <a:extLst>
                    <a:ext uri="{A12FA001-AC4F-418D-AE19-62706E023703}">
                      <ahyp:hlinkClr xmlns:ahyp="http://schemas.microsoft.com/office/drawing/2018/hyperlinkcolor" val="tx"/>
                    </a:ext>
                  </a:extLst>
                </a:hlinkClick>
              </a:rPr>
              <a:t>Parcours</a:t>
            </a:r>
            <a:endParaRPr lang="fr-FR" sz="1400" dirty="0">
              <a:solidFill>
                <a:schemeClr val="bg1"/>
              </a:solidFill>
            </a:endParaRPr>
          </a:p>
        </p:txBody>
      </p:sp>
    </p:spTree>
    <p:extLst>
      <p:ext uri="{BB962C8B-B14F-4D97-AF65-F5344CB8AC3E}">
        <p14:creationId xmlns:p14="http://schemas.microsoft.com/office/powerpoint/2010/main" val="21884533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 name="CustomShape 1"/>
          <p:cNvSpPr/>
          <p:nvPr/>
        </p:nvSpPr>
        <p:spPr>
          <a:xfrm>
            <a:off x="1432080" y="457200"/>
            <a:ext cx="11520" cy="129600"/>
          </a:xfrm>
          <a:prstGeom prst="rect">
            <a:avLst/>
          </a:prstGeom>
          <a:solidFill>
            <a:srgbClr val="660090"/>
          </a:solidFill>
          <a:ln w="12600">
            <a:noFill/>
          </a:ln>
        </p:spPr>
        <p:style>
          <a:lnRef idx="0">
            <a:scrgbClr r="0" g="0" b="0"/>
          </a:lnRef>
          <a:fillRef idx="0">
            <a:scrgbClr r="0" g="0" b="0"/>
          </a:fillRef>
          <a:effectRef idx="0">
            <a:scrgbClr r="0" g="0" b="0"/>
          </a:effectRef>
          <a:fontRef idx="minor"/>
        </p:style>
      </p:sp>
      <p:sp>
        <p:nvSpPr>
          <p:cNvPr id="649" name="CustomShape 2"/>
          <p:cNvSpPr/>
          <p:nvPr/>
        </p:nvSpPr>
        <p:spPr>
          <a:xfrm>
            <a:off x="1610640" y="620688"/>
            <a:ext cx="7173000" cy="57564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1" normalizeH="0" baseline="0" noProof="0" dirty="0">
                <a:ln>
                  <a:noFill/>
                </a:ln>
                <a:solidFill>
                  <a:srgbClr val="3C68FF"/>
                </a:solidFill>
                <a:effectLst/>
                <a:uLnTx/>
                <a:uFillTx/>
                <a:latin typeface="Raleway"/>
                <a:ea typeface="DejaVu Sans"/>
                <a:cs typeface="DejaVu Sans"/>
              </a:rPr>
              <a:t>Etape 2 : montée en compétences</a:t>
            </a:r>
            <a:endParaRPr kumimoji="0" lang="fr-FR" sz="24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651" name="CustomShape 3"/>
          <p:cNvSpPr/>
          <p:nvPr/>
        </p:nvSpPr>
        <p:spPr>
          <a:xfrm>
            <a:off x="1417680" y="457920"/>
            <a:ext cx="67320" cy="1003680"/>
          </a:xfrm>
          <a:prstGeom prst="rect">
            <a:avLst/>
          </a:prstGeom>
          <a:solidFill>
            <a:srgbClr val="660090"/>
          </a:solidFill>
          <a:ln>
            <a:noFill/>
          </a:ln>
        </p:spPr>
        <p:style>
          <a:lnRef idx="0">
            <a:scrgbClr r="0" g="0" b="0"/>
          </a:lnRef>
          <a:fillRef idx="0">
            <a:scrgbClr r="0" g="0" b="0"/>
          </a:fillRef>
          <a:effectRef idx="0">
            <a:scrgbClr r="0" g="0" b="0"/>
          </a:effectRef>
          <a:fontRef idx="minor"/>
        </p:style>
      </p:sp>
      <p:pic>
        <p:nvPicPr>
          <p:cNvPr id="10" name="Picture 2" descr="C:\Users\maisier\ownCloud\DANE\Pix\pix-logo.png"/>
          <p:cNvPicPr>
            <a:picLocks noChangeAspect="1" noChangeArrowheads="1"/>
          </p:cNvPicPr>
          <p:nvPr/>
        </p:nvPicPr>
        <p:blipFill>
          <a:blip r:embed="rId2" cstate="print"/>
          <a:srcRect/>
          <a:stretch>
            <a:fillRect/>
          </a:stretch>
        </p:blipFill>
        <p:spPr bwMode="auto">
          <a:xfrm>
            <a:off x="357158" y="571480"/>
            <a:ext cx="1032425" cy="779457"/>
          </a:xfrm>
          <a:prstGeom prst="rect">
            <a:avLst/>
          </a:prstGeom>
          <a:noFill/>
        </p:spPr>
      </p:pic>
      <p:sp>
        <p:nvSpPr>
          <p:cNvPr id="7" name="ZoneTexte 6">
            <a:extLst>
              <a:ext uri="{FF2B5EF4-FFF2-40B4-BE49-F238E27FC236}">
                <a16:creationId xmlns:a16="http://schemas.microsoft.com/office/drawing/2014/main" id="{871202EA-1455-48F2-BE28-AEB2AC69636D}"/>
              </a:ext>
            </a:extLst>
          </p:cNvPr>
          <p:cNvSpPr txBox="1"/>
          <p:nvPr/>
        </p:nvSpPr>
        <p:spPr>
          <a:xfrm>
            <a:off x="248379" y="1302340"/>
            <a:ext cx="8554734"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2D82FF"/>
                </a:solidFill>
                <a:effectLst/>
                <a:uLnTx/>
                <a:uFillTx/>
                <a:latin typeface="Arial"/>
                <a:ea typeface="DejaVu Sans"/>
                <a:cs typeface="DejaVu Sans"/>
              </a:rPr>
              <a:t>Exemple de parcours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DejaVu Sans"/>
              <a:cs typeface="DejaVu Sans"/>
            </a:endParaRPr>
          </a:p>
        </p:txBody>
      </p:sp>
      <p:pic>
        <p:nvPicPr>
          <p:cNvPr id="8" name="Image 7">
            <a:extLst>
              <a:ext uri="{FF2B5EF4-FFF2-40B4-BE49-F238E27FC236}">
                <a16:creationId xmlns:a16="http://schemas.microsoft.com/office/drawing/2014/main" id="{8017637B-B527-40E2-917B-31F5646B79E7}"/>
              </a:ext>
            </a:extLst>
          </p:cNvPr>
          <p:cNvPicPr>
            <a:picLocks noChangeAspect="1"/>
          </p:cNvPicPr>
          <p:nvPr/>
        </p:nvPicPr>
        <p:blipFill>
          <a:blip r:embed="rId3"/>
          <a:stretch>
            <a:fillRect/>
          </a:stretch>
        </p:blipFill>
        <p:spPr>
          <a:xfrm>
            <a:off x="1187769" y="1772817"/>
            <a:ext cx="6938297" cy="4777812"/>
          </a:xfrm>
          <a:prstGeom prst="rect">
            <a:avLst/>
          </a:prstGeom>
        </p:spPr>
      </p:pic>
      <p:sp>
        <p:nvSpPr>
          <p:cNvPr id="9" name="ZoneTexte 8">
            <a:extLst>
              <a:ext uri="{FF2B5EF4-FFF2-40B4-BE49-F238E27FC236}">
                <a16:creationId xmlns:a16="http://schemas.microsoft.com/office/drawing/2014/main" id="{9A02F73C-6F5B-8907-7361-95BC7F7FA30F}"/>
              </a:ext>
            </a:extLst>
          </p:cNvPr>
          <p:cNvSpPr txBox="1"/>
          <p:nvPr/>
        </p:nvSpPr>
        <p:spPr>
          <a:xfrm>
            <a:off x="22066" y="6444044"/>
            <a:ext cx="661502" cy="369332"/>
          </a:xfrm>
          <a:prstGeom prst="rect">
            <a:avLst/>
          </a:prstGeom>
          <a:noFill/>
        </p:spPr>
        <p:txBody>
          <a:bodyPr wrap="square" rtlCol="0">
            <a:spAutoFit/>
          </a:bodyPr>
          <a:lstStyle/>
          <a:p>
            <a:r>
              <a:rPr lang="fr-FR" dirty="0"/>
              <a:t>4-01</a:t>
            </a:r>
          </a:p>
        </p:txBody>
      </p:sp>
    </p:spTree>
    <p:extLst>
      <p:ext uri="{BB962C8B-B14F-4D97-AF65-F5344CB8AC3E}">
        <p14:creationId xmlns:p14="http://schemas.microsoft.com/office/powerpoint/2010/main" val="2720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363" name="CustomShape 2"/>
          <p:cNvSpPr/>
          <p:nvPr/>
        </p:nvSpPr>
        <p:spPr>
          <a:xfrm>
            <a:off x="1438200" y="457200"/>
            <a:ext cx="67320" cy="1003680"/>
          </a:xfrm>
          <a:prstGeom prst="rect">
            <a:avLst/>
          </a:prstGeom>
          <a:solidFill>
            <a:srgbClr val="660090"/>
          </a:solidFill>
          <a:ln>
            <a:noFill/>
          </a:ln>
        </p:spPr>
        <p:style>
          <a:lnRef idx="0">
            <a:scrgbClr r="0" g="0" b="0"/>
          </a:lnRef>
          <a:fillRef idx="0">
            <a:scrgbClr r="0" g="0" b="0"/>
          </a:fillRef>
          <a:effectRef idx="0">
            <a:scrgbClr r="0" g="0" b="0"/>
          </a:effectRef>
          <a:fontRef idx="minor"/>
        </p:style>
      </p:sp>
      <p:sp>
        <p:nvSpPr>
          <p:cNvPr id="368" name="CustomShape 4"/>
          <p:cNvSpPr/>
          <p:nvPr/>
        </p:nvSpPr>
        <p:spPr>
          <a:xfrm>
            <a:off x="4908240" y="3339974"/>
            <a:ext cx="8471520" cy="2642040"/>
          </a:xfrm>
          <a:prstGeom prst="rect">
            <a:avLst/>
          </a:prstGeom>
          <a:noFill/>
          <a:ln>
            <a:noFill/>
          </a:ln>
        </p:spPr>
        <p:style>
          <a:lnRef idx="0">
            <a:scrgbClr r="0" g="0" b="0"/>
          </a:lnRef>
          <a:fillRef idx="0">
            <a:scrgbClr r="0" g="0" b="0"/>
          </a:fillRef>
          <a:effectRef idx="0">
            <a:scrgbClr r="0" g="0" b="0"/>
          </a:effectRef>
          <a:fontRef idx="minor"/>
        </p:style>
      </p:sp>
      <p:sp>
        <p:nvSpPr>
          <p:cNvPr id="369" name="CustomShape 5"/>
          <p:cNvSpPr/>
          <p:nvPr/>
        </p:nvSpPr>
        <p:spPr>
          <a:xfrm>
            <a:off x="4350405" y="4384443"/>
            <a:ext cx="1676880" cy="13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0" strike="noStrike" spc="-1">
                <a:solidFill>
                  <a:srgbClr val="000000"/>
                </a:solidFill>
                <a:latin typeface="Arial"/>
                <a:ea typeface="DejaVu Sans"/>
              </a:rPr>
              <a:t> </a:t>
            </a:r>
            <a:endParaRPr lang="fr-FR" sz="1800" b="0" strike="noStrike" spc="-1">
              <a:latin typeface="Arial"/>
            </a:endParaRPr>
          </a:p>
        </p:txBody>
      </p:sp>
      <p:pic>
        <p:nvPicPr>
          <p:cNvPr id="370" name="Shape 312"/>
          <p:cNvPicPr/>
          <p:nvPr/>
        </p:nvPicPr>
        <p:blipFill>
          <a:blip r:embed="rId4" cstate="print"/>
          <a:stretch/>
        </p:blipFill>
        <p:spPr>
          <a:xfrm>
            <a:off x="742320" y="1755577"/>
            <a:ext cx="1141920" cy="1194480"/>
          </a:xfrm>
          <a:prstGeom prst="rect">
            <a:avLst/>
          </a:prstGeom>
          <a:ln>
            <a:noFill/>
          </a:ln>
        </p:spPr>
      </p:pic>
      <p:sp>
        <p:nvSpPr>
          <p:cNvPr id="371" name="CustomShape 6"/>
          <p:cNvSpPr/>
          <p:nvPr/>
        </p:nvSpPr>
        <p:spPr>
          <a:xfrm>
            <a:off x="2207520" y="1899720"/>
            <a:ext cx="6142320" cy="1296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400" spc="-1" dirty="0">
                <a:solidFill>
                  <a:srgbClr val="000000"/>
                </a:solidFill>
                <a:latin typeface="Raleway"/>
                <a:ea typeface="DejaVu Sans"/>
              </a:rPr>
              <a:t>Depuis la r</a:t>
            </a:r>
            <a:r>
              <a:rPr lang="fr-FR" sz="2400" b="0" strike="noStrike" spc="-1" dirty="0">
                <a:solidFill>
                  <a:srgbClr val="000000"/>
                </a:solidFill>
                <a:latin typeface="Raleway"/>
                <a:ea typeface="DejaVu Sans"/>
              </a:rPr>
              <a:t>entrée 2020-2021, la certification PIX est obligatoire en 3</a:t>
            </a:r>
            <a:r>
              <a:rPr lang="fr-FR" sz="2400" b="0" strike="noStrike" spc="-1" baseline="30000" dirty="0">
                <a:solidFill>
                  <a:srgbClr val="000000"/>
                </a:solidFill>
                <a:latin typeface="Raleway"/>
                <a:ea typeface="DejaVu Sans"/>
              </a:rPr>
              <a:t>ème</a:t>
            </a:r>
            <a:r>
              <a:rPr lang="fr-FR" sz="2400" b="0" strike="noStrike" spc="-1" dirty="0">
                <a:solidFill>
                  <a:srgbClr val="000000"/>
                </a:solidFill>
                <a:latin typeface="Raleway"/>
                <a:ea typeface="DejaVu Sans"/>
              </a:rPr>
              <a:t> , CAP2, BT2, CPGE2 et Terminale.</a:t>
            </a:r>
            <a:endParaRPr lang="fr-FR" sz="2400" b="0" strike="noStrike" spc="-1" dirty="0">
              <a:latin typeface="Arial"/>
            </a:endParaRPr>
          </a:p>
        </p:txBody>
      </p:sp>
      <p:sp>
        <p:nvSpPr>
          <p:cNvPr id="372" name="CustomShape 7"/>
          <p:cNvSpPr/>
          <p:nvPr/>
        </p:nvSpPr>
        <p:spPr>
          <a:xfrm>
            <a:off x="616752" y="4789083"/>
            <a:ext cx="7295040" cy="1296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fr-FR" sz="2000" b="0" strike="noStrike" spc="-1" dirty="0">
              <a:latin typeface="Arial"/>
            </a:endParaRPr>
          </a:p>
        </p:txBody>
      </p:sp>
      <p:pic>
        <p:nvPicPr>
          <p:cNvPr id="14" name="Picture 2" descr="C:\Users\maisier\ownCloud\DANE\Pix\pix-logo.png"/>
          <p:cNvPicPr>
            <a:picLocks noChangeAspect="1" noChangeArrowheads="1"/>
          </p:cNvPicPr>
          <p:nvPr/>
        </p:nvPicPr>
        <p:blipFill>
          <a:blip r:embed="rId5" cstate="print"/>
          <a:srcRect/>
          <a:stretch>
            <a:fillRect/>
          </a:stretch>
        </p:blipFill>
        <p:spPr bwMode="auto">
          <a:xfrm>
            <a:off x="357158" y="571480"/>
            <a:ext cx="1032425" cy="779457"/>
          </a:xfrm>
          <a:prstGeom prst="rect">
            <a:avLst/>
          </a:prstGeom>
          <a:noFill/>
        </p:spPr>
      </p:pic>
      <p:sp>
        <p:nvSpPr>
          <p:cNvPr id="10" name="CustomShape 5"/>
          <p:cNvSpPr/>
          <p:nvPr/>
        </p:nvSpPr>
        <p:spPr>
          <a:xfrm>
            <a:off x="4182901" y="4351795"/>
            <a:ext cx="1844384" cy="139056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0" strike="noStrike" spc="-1">
                <a:solidFill>
                  <a:srgbClr val="000000"/>
                </a:solidFill>
                <a:latin typeface="Arial"/>
                <a:ea typeface="DejaVu Sans"/>
              </a:rPr>
              <a:t> </a:t>
            </a:r>
            <a:endParaRPr lang="fr-FR" sz="1800" b="0" strike="noStrike" spc="-1">
              <a:latin typeface="Arial"/>
            </a:endParaRPr>
          </a:p>
        </p:txBody>
      </p:sp>
      <p:sp>
        <p:nvSpPr>
          <p:cNvPr id="11" name="CustomShape 7"/>
          <p:cNvSpPr/>
          <p:nvPr/>
        </p:nvSpPr>
        <p:spPr>
          <a:xfrm>
            <a:off x="-22115" y="3619961"/>
            <a:ext cx="8023742" cy="132715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fr-FR" sz="2000" b="0" strike="noStrike" spc="-1" dirty="0">
              <a:latin typeface="Arial"/>
            </a:endParaRPr>
          </a:p>
        </p:txBody>
      </p:sp>
      <p:pic>
        <p:nvPicPr>
          <p:cNvPr id="12" name="Image 11"/>
          <p:cNvPicPr>
            <a:picLocks noChangeAspect="1"/>
          </p:cNvPicPr>
          <p:nvPr/>
        </p:nvPicPr>
        <p:blipFill>
          <a:blip r:embed="rId6" cstate="print">
            <a:duotone>
              <a:prstClr val="black"/>
              <a:srgbClr val="88ABF9">
                <a:tint val="45000"/>
                <a:satMod val="400000"/>
              </a:srgbClr>
            </a:duotone>
            <a:extLst>
              <a:ext uri="{28A0092B-C50C-407E-A947-70E740481C1C}">
                <a14:useLocalDpi xmlns:a14="http://schemas.microsoft.com/office/drawing/2010/main" val="0"/>
              </a:ext>
            </a:extLst>
          </a:blip>
          <a:stretch>
            <a:fillRect/>
          </a:stretch>
        </p:blipFill>
        <p:spPr>
          <a:xfrm>
            <a:off x="939537" y="3360555"/>
            <a:ext cx="1216407" cy="1216407"/>
          </a:xfrm>
          <a:prstGeom prst="rect">
            <a:avLst/>
          </a:prstGeom>
        </p:spPr>
      </p:pic>
      <p:pic>
        <p:nvPicPr>
          <p:cNvPr id="13" name="Image 12"/>
          <p:cNvPicPr>
            <a:picLocks noChangeAspect="1"/>
          </p:cNvPicPr>
          <p:nvPr/>
        </p:nvPicPr>
        <p:blipFill rotWithShape="1">
          <a:blip r:embed="rId7" cstate="print">
            <a:clrChange>
              <a:clrFrom>
                <a:srgbClr val="FFFFFF"/>
              </a:clrFrom>
              <a:clrTo>
                <a:srgbClr val="FFFFFF">
                  <a:alpha val="0"/>
                </a:srgbClr>
              </a:clrTo>
            </a:clrChange>
            <a:duotone>
              <a:prstClr val="black"/>
              <a:srgbClr val="88ABF9">
                <a:tint val="45000"/>
                <a:satMod val="400000"/>
              </a:srgbClr>
            </a:duotone>
            <a:extLst>
              <a:ext uri="{28A0092B-C50C-407E-A947-70E740481C1C}">
                <a14:useLocalDpi xmlns:a14="http://schemas.microsoft.com/office/drawing/2010/main" val="0"/>
              </a:ext>
            </a:extLst>
          </a:blip>
          <a:srcRect l="7355" t="6951" r="6385" b="4850"/>
          <a:stretch/>
        </p:blipFill>
        <p:spPr>
          <a:xfrm>
            <a:off x="3747637" y="3475707"/>
            <a:ext cx="1205536" cy="1137809"/>
          </a:xfrm>
          <a:prstGeom prst="rect">
            <a:avLst/>
          </a:prstGeom>
          <a:noFill/>
        </p:spPr>
      </p:pic>
      <p:pic>
        <p:nvPicPr>
          <p:cNvPr id="15" name="Image 14"/>
          <p:cNvPicPr>
            <a:picLocks noChangeAspect="1"/>
          </p:cNvPicPr>
          <p:nvPr/>
        </p:nvPicPr>
        <p:blipFill>
          <a:blip r:embed="rId8" cstate="print">
            <a:duotone>
              <a:prstClr val="black"/>
              <a:srgbClr val="88ABF9">
                <a:tint val="45000"/>
                <a:satMod val="400000"/>
              </a:srgbClr>
            </a:duotone>
            <a:extLst>
              <a:ext uri="{28A0092B-C50C-407E-A947-70E740481C1C}">
                <a14:useLocalDpi xmlns:a14="http://schemas.microsoft.com/office/drawing/2010/main" val="0"/>
              </a:ext>
            </a:extLst>
          </a:blip>
          <a:stretch>
            <a:fillRect/>
          </a:stretch>
        </p:blipFill>
        <p:spPr>
          <a:xfrm>
            <a:off x="6856098" y="3279481"/>
            <a:ext cx="663580" cy="1327159"/>
          </a:xfrm>
          <a:prstGeom prst="rect">
            <a:avLst/>
          </a:prstGeom>
        </p:spPr>
      </p:pic>
      <p:sp>
        <p:nvSpPr>
          <p:cNvPr id="16" name="Rectangle à coins arrondis 15"/>
          <p:cNvSpPr/>
          <p:nvPr/>
        </p:nvSpPr>
        <p:spPr>
          <a:xfrm>
            <a:off x="324873" y="4825637"/>
            <a:ext cx="2571533" cy="1321668"/>
          </a:xfrm>
          <a:prstGeom prst="roundRect">
            <a:avLst/>
          </a:prstGeom>
          <a:solidFill>
            <a:srgbClr val="FFCA08"/>
          </a:solidFill>
          <a:ln>
            <a:solidFill>
              <a:srgbClr val="FFCA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L’établissement devient centre de certification</a:t>
            </a:r>
          </a:p>
        </p:txBody>
      </p:sp>
      <p:sp>
        <p:nvSpPr>
          <p:cNvPr id="17" name="Rectangle à coins arrondis 16"/>
          <p:cNvSpPr/>
          <p:nvPr/>
        </p:nvSpPr>
        <p:spPr>
          <a:xfrm>
            <a:off x="3177046" y="4825637"/>
            <a:ext cx="2498185" cy="1336728"/>
          </a:xfrm>
          <a:prstGeom prst="roundRect">
            <a:avLst/>
          </a:prstGeom>
          <a:solidFill>
            <a:srgbClr val="FFCA08"/>
          </a:solidFill>
          <a:ln>
            <a:solidFill>
              <a:srgbClr val="FFCA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Chaque élève est évalué en fonction de son profil individuel</a:t>
            </a:r>
          </a:p>
        </p:txBody>
      </p:sp>
      <p:sp>
        <p:nvSpPr>
          <p:cNvPr id="18" name="Rectangle à coins arrondis 17"/>
          <p:cNvSpPr/>
          <p:nvPr/>
        </p:nvSpPr>
        <p:spPr>
          <a:xfrm>
            <a:off x="5914483" y="4816646"/>
            <a:ext cx="2796468" cy="1336728"/>
          </a:xfrm>
          <a:prstGeom prst="roundRect">
            <a:avLst/>
          </a:prstGeom>
          <a:solidFill>
            <a:srgbClr val="FFCA08"/>
          </a:solidFill>
          <a:ln>
            <a:solidFill>
              <a:srgbClr val="FFCA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a:p>
            <a:pPr algn="ctr"/>
            <a:r>
              <a:rPr lang="fr-FR" sz="1600" dirty="0">
                <a:solidFill>
                  <a:schemeClr val="tx1"/>
                </a:solidFill>
              </a:rPr>
              <a:t>Sur une durée de 1h45 pour une session d’examen de 2h00</a:t>
            </a:r>
            <a:br>
              <a:rPr lang="fr-FR" sz="1600" dirty="0">
                <a:solidFill>
                  <a:schemeClr val="tx1"/>
                </a:solidFill>
              </a:rPr>
            </a:br>
            <a:endParaRPr lang="fr-FR" sz="1600" dirty="0">
              <a:solidFill>
                <a:schemeClr val="tx1"/>
              </a:solidFill>
            </a:endParaRPr>
          </a:p>
        </p:txBody>
      </p:sp>
      <p:sp>
        <p:nvSpPr>
          <p:cNvPr id="17410" name="AutoShape 2" descr="Pix Cert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7412" name="AutoShape 4" descr="Pix Cert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7413" name="Picture 5"/>
          <p:cNvPicPr>
            <a:picLocks noChangeAspect="1" noChangeArrowheads="1"/>
          </p:cNvPicPr>
          <p:nvPr/>
        </p:nvPicPr>
        <p:blipFill>
          <a:blip r:embed="rId9" cstate="print"/>
          <a:srcRect/>
          <a:stretch>
            <a:fillRect/>
          </a:stretch>
        </p:blipFill>
        <p:spPr bwMode="auto">
          <a:xfrm>
            <a:off x="6588224" y="188640"/>
            <a:ext cx="2305050" cy="914400"/>
          </a:xfrm>
          <a:prstGeom prst="rect">
            <a:avLst/>
          </a:prstGeom>
          <a:noFill/>
          <a:ln w="9525">
            <a:noFill/>
            <a:miter lim="800000"/>
            <a:headEnd/>
            <a:tailEnd/>
          </a:ln>
          <a:effectLst/>
        </p:spPr>
      </p:pic>
      <p:sp>
        <p:nvSpPr>
          <p:cNvPr id="21" name="CustomShape 2">
            <a:extLst>
              <a:ext uri="{FF2B5EF4-FFF2-40B4-BE49-F238E27FC236}">
                <a16:creationId xmlns:a16="http://schemas.microsoft.com/office/drawing/2014/main" id="{9BCFD2EE-9E43-4454-8E9B-B058F9DED941}"/>
              </a:ext>
            </a:extLst>
          </p:cNvPr>
          <p:cNvSpPr/>
          <p:nvPr/>
        </p:nvSpPr>
        <p:spPr>
          <a:xfrm>
            <a:off x="1610640" y="620688"/>
            <a:ext cx="7173000" cy="57564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1" normalizeH="0" baseline="0" noProof="0" dirty="0">
                <a:ln>
                  <a:noFill/>
                </a:ln>
                <a:solidFill>
                  <a:srgbClr val="3C68FF"/>
                </a:solidFill>
                <a:effectLst/>
                <a:uLnTx/>
                <a:uFillTx/>
                <a:latin typeface="Raleway"/>
                <a:ea typeface="DejaVu Sans"/>
                <a:cs typeface="DejaVu Sans"/>
              </a:rPr>
              <a:t>Etape 3 : certification</a:t>
            </a:r>
            <a:endParaRPr kumimoji="0" lang="fr-FR" sz="24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2" name="ZoneTexte 1">
            <a:extLst>
              <a:ext uri="{FF2B5EF4-FFF2-40B4-BE49-F238E27FC236}">
                <a16:creationId xmlns:a16="http://schemas.microsoft.com/office/drawing/2014/main" id="{E9751C16-8BB4-4482-9FE6-4537109DC553}"/>
              </a:ext>
            </a:extLst>
          </p:cNvPr>
          <p:cNvSpPr txBox="1"/>
          <p:nvPr/>
        </p:nvSpPr>
        <p:spPr>
          <a:xfrm>
            <a:off x="324873" y="6309320"/>
            <a:ext cx="8458767" cy="369332"/>
          </a:xfrm>
          <a:prstGeom prst="rect">
            <a:avLst/>
          </a:prstGeom>
          <a:noFill/>
        </p:spPr>
        <p:txBody>
          <a:bodyPr wrap="square" rtlCol="0">
            <a:spAutoFit/>
          </a:bodyPr>
          <a:lstStyle/>
          <a:p>
            <a:pPr algn="ctr"/>
            <a:r>
              <a:rPr lang="fr-FR" b="1" dirty="0">
                <a:solidFill>
                  <a:srgbClr val="FF0000"/>
                </a:solidFill>
              </a:rPr>
              <a:t>La certification est sans incidence sur l’obtention du diplôme.</a:t>
            </a:r>
          </a:p>
        </p:txBody>
      </p:sp>
      <p:sp>
        <p:nvSpPr>
          <p:cNvPr id="22" name="ZoneTexte 21">
            <a:extLst>
              <a:ext uri="{FF2B5EF4-FFF2-40B4-BE49-F238E27FC236}">
                <a16:creationId xmlns:a16="http://schemas.microsoft.com/office/drawing/2014/main" id="{11162A2F-12B1-0839-7593-7104D2E3903A}"/>
              </a:ext>
            </a:extLst>
          </p:cNvPr>
          <p:cNvSpPr txBox="1"/>
          <p:nvPr/>
        </p:nvSpPr>
        <p:spPr>
          <a:xfrm>
            <a:off x="22066" y="6444044"/>
            <a:ext cx="661502" cy="369332"/>
          </a:xfrm>
          <a:prstGeom prst="rect">
            <a:avLst/>
          </a:prstGeom>
          <a:noFill/>
        </p:spPr>
        <p:txBody>
          <a:bodyPr wrap="square" rtlCol="0">
            <a:spAutoFit/>
          </a:bodyPr>
          <a:lstStyle/>
          <a:p>
            <a:r>
              <a:rPr lang="fr-FR" dirty="0"/>
              <a:t>5-04</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 name="CustomShape 1"/>
          <p:cNvSpPr/>
          <p:nvPr/>
        </p:nvSpPr>
        <p:spPr>
          <a:xfrm>
            <a:off x="1432080" y="457200"/>
            <a:ext cx="11520" cy="129600"/>
          </a:xfrm>
          <a:prstGeom prst="rect">
            <a:avLst/>
          </a:prstGeom>
          <a:solidFill>
            <a:srgbClr val="660090"/>
          </a:solidFill>
          <a:ln w="12600">
            <a:noFill/>
          </a:ln>
        </p:spPr>
        <p:style>
          <a:lnRef idx="0">
            <a:scrgbClr r="0" g="0" b="0"/>
          </a:lnRef>
          <a:fillRef idx="0">
            <a:scrgbClr r="0" g="0" b="0"/>
          </a:fillRef>
          <a:effectRef idx="0">
            <a:scrgbClr r="0" g="0" b="0"/>
          </a:effectRef>
          <a:fontRef idx="minor"/>
        </p:style>
      </p:sp>
      <p:sp>
        <p:nvSpPr>
          <p:cNvPr id="649" name="CustomShape 2"/>
          <p:cNvSpPr/>
          <p:nvPr/>
        </p:nvSpPr>
        <p:spPr>
          <a:xfrm>
            <a:off x="1610640" y="620688"/>
            <a:ext cx="7173000" cy="57564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1" normalizeH="0" baseline="0" noProof="0" dirty="0">
                <a:ln>
                  <a:noFill/>
                </a:ln>
                <a:solidFill>
                  <a:srgbClr val="3C68FF"/>
                </a:solidFill>
                <a:effectLst/>
                <a:uLnTx/>
                <a:uFillTx/>
                <a:latin typeface="Raleway"/>
                <a:ea typeface="DejaVu Sans"/>
                <a:cs typeface="DejaVu Sans"/>
              </a:rPr>
              <a:t>Etape 3 : certification</a:t>
            </a:r>
            <a:endParaRPr kumimoji="0" lang="fr-FR" sz="24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651" name="CustomShape 3"/>
          <p:cNvSpPr/>
          <p:nvPr/>
        </p:nvSpPr>
        <p:spPr>
          <a:xfrm>
            <a:off x="1417680" y="457920"/>
            <a:ext cx="67320" cy="1003680"/>
          </a:xfrm>
          <a:prstGeom prst="rect">
            <a:avLst/>
          </a:prstGeom>
          <a:solidFill>
            <a:srgbClr val="660090"/>
          </a:solidFill>
          <a:ln>
            <a:noFill/>
          </a:ln>
        </p:spPr>
        <p:style>
          <a:lnRef idx="0">
            <a:scrgbClr r="0" g="0" b="0"/>
          </a:lnRef>
          <a:fillRef idx="0">
            <a:scrgbClr r="0" g="0" b="0"/>
          </a:fillRef>
          <a:effectRef idx="0">
            <a:scrgbClr r="0" g="0" b="0"/>
          </a:effectRef>
          <a:fontRef idx="minor"/>
        </p:style>
      </p:sp>
      <p:pic>
        <p:nvPicPr>
          <p:cNvPr id="10" name="Picture 2" descr="C:\Users\maisier\ownCloud\DANE\Pix\pix-logo.png"/>
          <p:cNvPicPr>
            <a:picLocks noChangeAspect="1" noChangeArrowheads="1"/>
          </p:cNvPicPr>
          <p:nvPr/>
        </p:nvPicPr>
        <p:blipFill>
          <a:blip r:embed="rId2" cstate="print"/>
          <a:srcRect/>
          <a:stretch>
            <a:fillRect/>
          </a:stretch>
        </p:blipFill>
        <p:spPr bwMode="auto">
          <a:xfrm>
            <a:off x="357158" y="571480"/>
            <a:ext cx="1032425" cy="779457"/>
          </a:xfrm>
          <a:prstGeom prst="rect">
            <a:avLst/>
          </a:prstGeom>
          <a:noFill/>
        </p:spPr>
      </p:pic>
      <p:sp>
        <p:nvSpPr>
          <p:cNvPr id="7" name="ZoneTexte 6">
            <a:extLst>
              <a:ext uri="{FF2B5EF4-FFF2-40B4-BE49-F238E27FC236}">
                <a16:creationId xmlns:a16="http://schemas.microsoft.com/office/drawing/2014/main" id="{871202EA-1455-48F2-BE28-AEB2AC69636D}"/>
              </a:ext>
            </a:extLst>
          </p:cNvPr>
          <p:cNvSpPr txBox="1"/>
          <p:nvPr/>
        </p:nvSpPr>
        <p:spPr>
          <a:xfrm>
            <a:off x="228906" y="1893648"/>
            <a:ext cx="8554734" cy="67710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2D82FF"/>
                </a:solidFill>
                <a:effectLst/>
                <a:uLnTx/>
                <a:uFillTx/>
                <a:latin typeface="Arial"/>
                <a:ea typeface="DejaVu Sans"/>
                <a:cs typeface="DejaVu Sans"/>
              </a:rPr>
              <a:t>La certification </a:t>
            </a:r>
            <a:r>
              <a:rPr kumimoji="0" lang="fr-FR" sz="2000" b="0" i="0" u="none" strike="noStrike" kern="1200" cap="none" spc="0" normalizeH="0" baseline="0" noProof="0" dirty="0" err="1">
                <a:ln>
                  <a:noFill/>
                </a:ln>
                <a:solidFill>
                  <a:srgbClr val="2D82FF"/>
                </a:solidFill>
                <a:effectLst/>
                <a:uLnTx/>
                <a:uFillTx/>
                <a:latin typeface="Arial"/>
                <a:ea typeface="DejaVu Sans"/>
                <a:cs typeface="DejaVu Sans"/>
              </a:rPr>
              <a:t>Pix</a:t>
            </a:r>
            <a:r>
              <a:rPr kumimoji="0" lang="fr-FR" sz="2000" b="0" i="0" u="none" strike="noStrike" kern="1200" cap="none" spc="0" normalizeH="0" baseline="0" noProof="0" dirty="0">
                <a:ln>
                  <a:noFill/>
                </a:ln>
                <a:solidFill>
                  <a:srgbClr val="2D82FF"/>
                </a:solidFill>
                <a:effectLst/>
                <a:uLnTx/>
                <a:uFillTx/>
                <a:latin typeface="Arial"/>
                <a:ea typeface="DejaVu Sans"/>
                <a:cs typeface="DejaVu Sans"/>
              </a:rPr>
              <a:t>, c’est quoi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DejaVu Sans"/>
              <a:cs typeface="DejaVu Sans"/>
            </a:endParaRPr>
          </a:p>
        </p:txBody>
      </p:sp>
      <p:pic>
        <p:nvPicPr>
          <p:cNvPr id="9" name="Picture 5">
            <a:extLst>
              <a:ext uri="{FF2B5EF4-FFF2-40B4-BE49-F238E27FC236}">
                <a16:creationId xmlns:a16="http://schemas.microsoft.com/office/drawing/2014/main" id="{5874A4AD-51FF-4529-A462-8B3631A2CB3C}"/>
              </a:ext>
            </a:extLst>
          </p:cNvPr>
          <p:cNvPicPr>
            <a:picLocks noChangeAspect="1" noChangeArrowheads="1"/>
          </p:cNvPicPr>
          <p:nvPr/>
        </p:nvPicPr>
        <p:blipFill>
          <a:blip r:embed="rId3" cstate="print"/>
          <a:srcRect/>
          <a:stretch>
            <a:fillRect/>
          </a:stretch>
        </p:blipFill>
        <p:spPr bwMode="auto">
          <a:xfrm>
            <a:off x="6588224" y="188640"/>
            <a:ext cx="2305050" cy="914400"/>
          </a:xfrm>
          <a:prstGeom prst="rect">
            <a:avLst/>
          </a:prstGeom>
          <a:noFill/>
          <a:ln w="9525">
            <a:noFill/>
            <a:miter lim="800000"/>
            <a:headEnd/>
            <a:tailEnd/>
          </a:ln>
          <a:effectLst/>
        </p:spPr>
      </p:pic>
      <p:pic>
        <p:nvPicPr>
          <p:cNvPr id="2" name="Image 1">
            <a:hlinkClick r:id="rId4"/>
            <a:extLst>
              <a:ext uri="{FF2B5EF4-FFF2-40B4-BE49-F238E27FC236}">
                <a16:creationId xmlns:a16="http://schemas.microsoft.com/office/drawing/2014/main" id="{E1D778A9-E298-4EAD-9D1B-CD5B13AF47FB}"/>
              </a:ext>
            </a:extLst>
          </p:cNvPr>
          <p:cNvPicPr>
            <a:picLocks noChangeAspect="1"/>
          </p:cNvPicPr>
          <p:nvPr/>
        </p:nvPicPr>
        <p:blipFill>
          <a:blip r:embed="rId5"/>
          <a:stretch>
            <a:fillRect/>
          </a:stretch>
        </p:blipFill>
        <p:spPr>
          <a:xfrm>
            <a:off x="583046" y="2570756"/>
            <a:ext cx="5097590" cy="3823193"/>
          </a:xfrm>
          <a:prstGeom prst="rect">
            <a:avLst/>
          </a:prstGeom>
        </p:spPr>
      </p:pic>
      <p:sp>
        <p:nvSpPr>
          <p:cNvPr id="3" name="Rectangle 2">
            <a:extLst>
              <a:ext uri="{FF2B5EF4-FFF2-40B4-BE49-F238E27FC236}">
                <a16:creationId xmlns:a16="http://schemas.microsoft.com/office/drawing/2014/main" id="{82BC9607-B10F-4919-B127-0909AAADDFC8}"/>
              </a:ext>
            </a:extLst>
          </p:cNvPr>
          <p:cNvSpPr/>
          <p:nvPr/>
        </p:nvSpPr>
        <p:spPr>
          <a:xfrm>
            <a:off x="5869688" y="4482352"/>
            <a:ext cx="2913952" cy="1703480"/>
          </a:xfrm>
          <a:prstGeom prst="rect">
            <a:avLst/>
          </a:prstGeom>
        </p:spPr>
        <p:txBody>
          <a:bodyPr wrap="square">
            <a:spAutoFit/>
          </a:bodyPr>
          <a:lstStyle/>
          <a:p>
            <a:pPr algn="ctr">
              <a:lnSpc>
                <a:spcPct val="150000"/>
              </a:lnSpc>
            </a:pPr>
            <a:r>
              <a:rPr lang="fr-FR" b="1" dirty="0">
                <a:solidFill>
                  <a:srgbClr val="2D82FF"/>
                </a:solidFill>
                <a:latin typeface="Raleway" panose="020B0503030101060003"/>
              </a:rPr>
              <a:t>Quand ?</a:t>
            </a:r>
          </a:p>
          <a:p>
            <a:pPr algn="ctr">
              <a:lnSpc>
                <a:spcPct val="150000"/>
              </a:lnSpc>
            </a:pPr>
            <a:r>
              <a:rPr lang="fr-FR" dirty="0">
                <a:solidFill>
                  <a:srgbClr val="000000"/>
                </a:solidFill>
                <a:latin typeface="Raleway" panose="020B0503030101060003"/>
              </a:rPr>
              <a:t>Dates publiées sur Eduscol </a:t>
            </a:r>
          </a:p>
          <a:p>
            <a:pPr algn="ctr">
              <a:lnSpc>
                <a:spcPct val="150000"/>
              </a:lnSpc>
            </a:pPr>
            <a:r>
              <a:rPr lang="fr-FR" dirty="0">
                <a:solidFill>
                  <a:srgbClr val="000000"/>
                </a:solidFill>
                <a:latin typeface="Raleway" panose="020B0503030101060003"/>
              </a:rPr>
              <a:t>en début de chaque année scolaire.</a:t>
            </a:r>
          </a:p>
        </p:txBody>
      </p:sp>
      <p:sp>
        <p:nvSpPr>
          <p:cNvPr id="11" name="ZoneTexte 10">
            <a:extLst>
              <a:ext uri="{FF2B5EF4-FFF2-40B4-BE49-F238E27FC236}">
                <a16:creationId xmlns:a16="http://schemas.microsoft.com/office/drawing/2014/main" id="{D7EB40BA-FADD-8841-037B-8A656AA2A5C5}"/>
              </a:ext>
            </a:extLst>
          </p:cNvPr>
          <p:cNvSpPr txBox="1"/>
          <p:nvPr/>
        </p:nvSpPr>
        <p:spPr>
          <a:xfrm>
            <a:off x="22066" y="6444044"/>
            <a:ext cx="661502" cy="369332"/>
          </a:xfrm>
          <a:prstGeom prst="rect">
            <a:avLst/>
          </a:prstGeom>
          <a:noFill/>
        </p:spPr>
        <p:txBody>
          <a:bodyPr wrap="square" rtlCol="0">
            <a:spAutoFit/>
          </a:bodyPr>
          <a:lstStyle/>
          <a:p>
            <a:r>
              <a:rPr lang="fr-FR" dirty="0"/>
              <a:t>5-03</a:t>
            </a:r>
          </a:p>
        </p:txBody>
      </p:sp>
    </p:spTree>
    <p:extLst>
      <p:ext uri="{BB962C8B-B14F-4D97-AF65-F5344CB8AC3E}">
        <p14:creationId xmlns:p14="http://schemas.microsoft.com/office/powerpoint/2010/main" val="5008134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CustomShape 1"/>
          <p:cNvSpPr/>
          <p:nvPr/>
        </p:nvSpPr>
        <p:spPr>
          <a:xfrm>
            <a:off x="1635120" y="646200"/>
            <a:ext cx="5769360" cy="63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3800" b="0" strike="noStrike" spc="-1" dirty="0">
                <a:solidFill>
                  <a:srgbClr val="0092E2"/>
                </a:solidFill>
                <a:latin typeface="Raleway"/>
                <a:ea typeface="DejaVu Sans"/>
              </a:rPr>
              <a:t>La certification PIX</a:t>
            </a:r>
            <a:endParaRPr lang="fr-FR" sz="3800" b="0" strike="noStrike" spc="-1" dirty="0">
              <a:latin typeface="Arial"/>
            </a:endParaRPr>
          </a:p>
        </p:txBody>
      </p:sp>
      <p:sp>
        <p:nvSpPr>
          <p:cNvPr id="363" name="CustomShape 2"/>
          <p:cNvSpPr/>
          <p:nvPr/>
        </p:nvSpPr>
        <p:spPr>
          <a:xfrm>
            <a:off x="1438200" y="457200"/>
            <a:ext cx="67320" cy="1003680"/>
          </a:xfrm>
          <a:prstGeom prst="rect">
            <a:avLst/>
          </a:prstGeom>
          <a:solidFill>
            <a:srgbClr val="660090"/>
          </a:solidFill>
          <a:ln>
            <a:noFill/>
          </a:ln>
        </p:spPr>
        <p:style>
          <a:lnRef idx="0">
            <a:scrgbClr r="0" g="0" b="0"/>
          </a:lnRef>
          <a:fillRef idx="0">
            <a:scrgbClr r="0" g="0" b="0"/>
          </a:fillRef>
          <a:effectRef idx="0">
            <a:scrgbClr r="0" g="0" b="0"/>
          </a:effectRef>
          <a:fontRef idx="minor"/>
        </p:style>
      </p:sp>
      <p:sp>
        <p:nvSpPr>
          <p:cNvPr id="368" name="CustomShape 4"/>
          <p:cNvSpPr/>
          <p:nvPr/>
        </p:nvSpPr>
        <p:spPr>
          <a:xfrm>
            <a:off x="4908240" y="3339974"/>
            <a:ext cx="8471520" cy="2642040"/>
          </a:xfrm>
          <a:prstGeom prst="rect">
            <a:avLst/>
          </a:prstGeom>
          <a:noFill/>
          <a:ln>
            <a:noFill/>
          </a:ln>
        </p:spPr>
        <p:style>
          <a:lnRef idx="0">
            <a:scrgbClr r="0" g="0" b="0"/>
          </a:lnRef>
          <a:fillRef idx="0">
            <a:scrgbClr r="0" g="0" b="0"/>
          </a:fillRef>
          <a:effectRef idx="0">
            <a:scrgbClr r="0" g="0" b="0"/>
          </a:effectRef>
          <a:fontRef idx="minor"/>
        </p:style>
      </p:sp>
      <p:sp>
        <p:nvSpPr>
          <p:cNvPr id="369" name="CustomShape 5"/>
          <p:cNvSpPr/>
          <p:nvPr/>
        </p:nvSpPr>
        <p:spPr>
          <a:xfrm>
            <a:off x="4350405" y="4384443"/>
            <a:ext cx="1676880" cy="13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0" strike="noStrike" spc="-1">
                <a:solidFill>
                  <a:srgbClr val="000000"/>
                </a:solidFill>
                <a:latin typeface="Arial"/>
                <a:ea typeface="DejaVu Sans"/>
              </a:rPr>
              <a:t> </a:t>
            </a:r>
            <a:endParaRPr lang="fr-FR" sz="1800" b="0" strike="noStrike" spc="-1">
              <a:latin typeface="Arial"/>
            </a:endParaRPr>
          </a:p>
        </p:txBody>
      </p:sp>
      <p:sp>
        <p:nvSpPr>
          <p:cNvPr id="371" name="CustomShape 6"/>
          <p:cNvSpPr/>
          <p:nvPr/>
        </p:nvSpPr>
        <p:spPr>
          <a:xfrm>
            <a:off x="2771800" y="3068960"/>
            <a:ext cx="5472608" cy="1296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2400" b="0" strike="noStrike" spc="-1" dirty="0">
                <a:solidFill>
                  <a:srgbClr val="000000"/>
                </a:solidFill>
                <a:latin typeface="Raleway"/>
                <a:ea typeface="DejaVu Sans"/>
              </a:rPr>
              <a:t>Pour avoir un profil « </a:t>
            </a:r>
            <a:r>
              <a:rPr lang="fr-FR" sz="2400" b="0" strike="noStrike" spc="-1" dirty="0" err="1">
                <a:solidFill>
                  <a:srgbClr val="000000"/>
                </a:solidFill>
                <a:latin typeface="Raleway"/>
                <a:ea typeface="DejaVu Sans"/>
              </a:rPr>
              <a:t>certifiable</a:t>
            </a:r>
            <a:r>
              <a:rPr lang="fr-FR" sz="2400" b="0" strike="noStrike" spc="-1" dirty="0">
                <a:solidFill>
                  <a:srgbClr val="000000"/>
                </a:solidFill>
                <a:latin typeface="Raleway"/>
                <a:ea typeface="DejaVu Sans"/>
              </a:rPr>
              <a:t> », l’élève doit avoir validé au moins 5 des 16 compétences au niveau 1/8.</a:t>
            </a:r>
            <a:endParaRPr lang="fr-FR" sz="2400" b="0" strike="noStrike" spc="-1" dirty="0">
              <a:latin typeface="Arial"/>
            </a:endParaRPr>
          </a:p>
        </p:txBody>
      </p:sp>
      <p:sp>
        <p:nvSpPr>
          <p:cNvPr id="372" name="CustomShape 7"/>
          <p:cNvSpPr/>
          <p:nvPr/>
        </p:nvSpPr>
        <p:spPr>
          <a:xfrm>
            <a:off x="616752" y="4789083"/>
            <a:ext cx="7295040" cy="1296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fr-FR" sz="2000" b="0" strike="noStrike" spc="-1" dirty="0">
              <a:latin typeface="Arial"/>
            </a:endParaRPr>
          </a:p>
        </p:txBody>
      </p:sp>
      <p:pic>
        <p:nvPicPr>
          <p:cNvPr id="14" name="Picture 2" descr="C:\Users\maisier\ownCloud\DANE\Pix\pix-logo.png"/>
          <p:cNvPicPr>
            <a:picLocks noChangeAspect="1" noChangeArrowheads="1"/>
          </p:cNvPicPr>
          <p:nvPr/>
        </p:nvPicPr>
        <p:blipFill>
          <a:blip r:embed="rId3" cstate="print"/>
          <a:srcRect/>
          <a:stretch>
            <a:fillRect/>
          </a:stretch>
        </p:blipFill>
        <p:spPr bwMode="auto">
          <a:xfrm>
            <a:off x="357158" y="571480"/>
            <a:ext cx="1032425" cy="779457"/>
          </a:xfrm>
          <a:prstGeom prst="rect">
            <a:avLst/>
          </a:prstGeom>
          <a:noFill/>
        </p:spPr>
      </p:pic>
      <p:sp>
        <p:nvSpPr>
          <p:cNvPr id="10" name="CustomShape 5"/>
          <p:cNvSpPr/>
          <p:nvPr/>
        </p:nvSpPr>
        <p:spPr>
          <a:xfrm>
            <a:off x="4182901" y="4351795"/>
            <a:ext cx="1844384" cy="139056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0" strike="noStrike" spc="-1">
                <a:solidFill>
                  <a:srgbClr val="000000"/>
                </a:solidFill>
                <a:latin typeface="Arial"/>
                <a:ea typeface="DejaVu Sans"/>
              </a:rPr>
              <a:t> </a:t>
            </a:r>
            <a:endParaRPr lang="fr-FR" sz="1800" b="0" strike="noStrike" spc="-1">
              <a:latin typeface="Arial"/>
            </a:endParaRPr>
          </a:p>
        </p:txBody>
      </p:sp>
      <p:pic>
        <p:nvPicPr>
          <p:cNvPr id="7170" name="Picture 2" descr="attention – MJC de Douai"/>
          <p:cNvPicPr>
            <a:picLocks noChangeAspect="1" noChangeArrowheads="1"/>
          </p:cNvPicPr>
          <p:nvPr/>
        </p:nvPicPr>
        <p:blipFill>
          <a:blip r:embed="rId4" cstate="print"/>
          <a:srcRect/>
          <a:stretch>
            <a:fillRect/>
          </a:stretch>
        </p:blipFill>
        <p:spPr bwMode="auto">
          <a:xfrm>
            <a:off x="323528" y="2492896"/>
            <a:ext cx="1872208" cy="1872208"/>
          </a:xfrm>
          <a:prstGeom prst="rect">
            <a:avLst/>
          </a:prstGeom>
          <a:noFill/>
        </p:spPr>
      </p:pic>
      <p:pic>
        <p:nvPicPr>
          <p:cNvPr id="19" name="Picture 5"/>
          <p:cNvPicPr>
            <a:picLocks noChangeAspect="1" noChangeArrowheads="1"/>
          </p:cNvPicPr>
          <p:nvPr/>
        </p:nvPicPr>
        <p:blipFill>
          <a:blip r:embed="rId5" cstate="print"/>
          <a:srcRect/>
          <a:stretch>
            <a:fillRect/>
          </a:stretch>
        </p:blipFill>
        <p:spPr bwMode="auto">
          <a:xfrm>
            <a:off x="6588224" y="188640"/>
            <a:ext cx="2305050" cy="914400"/>
          </a:xfrm>
          <a:prstGeom prst="rect">
            <a:avLst/>
          </a:prstGeom>
          <a:noFill/>
          <a:ln w="9525">
            <a:noFill/>
            <a:miter lim="800000"/>
            <a:headEnd/>
            <a:tailEnd/>
          </a:ln>
          <a:effectLst/>
        </p:spPr>
      </p:pic>
      <p:sp>
        <p:nvSpPr>
          <p:cNvPr id="12" name="ZoneTexte 11">
            <a:extLst>
              <a:ext uri="{FF2B5EF4-FFF2-40B4-BE49-F238E27FC236}">
                <a16:creationId xmlns:a16="http://schemas.microsoft.com/office/drawing/2014/main" id="{F40D36CB-BE34-3D25-BA01-241C8B57F940}"/>
              </a:ext>
            </a:extLst>
          </p:cNvPr>
          <p:cNvSpPr txBox="1"/>
          <p:nvPr/>
        </p:nvSpPr>
        <p:spPr>
          <a:xfrm>
            <a:off x="22066" y="6444044"/>
            <a:ext cx="661502" cy="369332"/>
          </a:xfrm>
          <a:prstGeom prst="rect">
            <a:avLst/>
          </a:prstGeom>
          <a:noFill/>
        </p:spPr>
        <p:txBody>
          <a:bodyPr wrap="square" rtlCol="0">
            <a:spAutoFit/>
          </a:bodyPr>
          <a:lstStyle/>
          <a:p>
            <a:r>
              <a:rPr lang="fr-FR" dirty="0"/>
              <a:t>5-02</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CustomShape 1"/>
          <p:cNvSpPr/>
          <p:nvPr/>
        </p:nvSpPr>
        <p:spPr>
          <a:xfrm>
            <a:off x="1635120" y="646200"/>
            <a:ext cx="6753304" cy="63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3800" b="0" strike="noStrike" spc="-1" dirty="0">
                <a:solidFill>
                  <a:srgbClr val="0092E2"/>
                </a:solidFill>
                <a:latin typeface="Raleway"/>
                <a:ea typeface="DejaVu Sans"/>
              </a:rPr>
              <a:t>3 plateformes différentes</a:t>
            </a:r>
            <a:endParaRPr lang="fr-FR" sz="3800" b="0" strike="noStrike" spc="-1" dirty="0">
              <a:latin typeface="Arial"/>
            </a:endParaRPr>
          </a:p>
        </p:txBody>
      </p:sp>
      <p:sp>
        <p:nvSpPr>
          <p:cNvPr id="354" name="CustomShape 2"/>
          <p:cNvSpPr/>
          <p:nvPr/>
        </p:nvSpPr>
        <p:spPr>
          <a:xfrm>
            <a:off x="1438200" y="457200"/>
            <a:ext cx="67320" cy="1003680"/>
          </a:xfrm>
          <a:prstGeom prst="rect">
            <a:avLst/>
          </a:prstGeom>
          <a:solidFill>
            <a:srgbClr val="660090"/>
          </a:solidFill>
          <a:ln>
            <a:noFill/>
          </a:ln>
        </p:spPr>
        <p:style>
          <a:lnRef idx="0">
            <a:scrgbClr r="0" g="0" b="0"/>
          </a:lnRef>
          <a:fillRef idx="0">
            <a:scrgbClr r="0" g="0" b="0"/>
          </a:fillRef>
          <a:effectRef idx="0">
            <a:scrgbClr r="0" g="0" b="0"/>
          </a:effectRef>
          <a:fontRef idx="minor"/>
        </p:style>
      </p:sp>
      <p:sp>
        <p:nvSpPr>
          <p:cNvPr id="359" name="CustomShape 4"/>
          <p:cNvSpPr/>
          <p:nvPr/>
        </p:nvSpPr>
        <p:spPr>
          <a:xfrm>
            <a:off x="419040" y="2173320"/>
            <a:ext cx="8471520" cy="2642040"/>
          </a:xfrm>
          <a:prstGeom prst="rect">
            <a:avLst/>
          </a:prstGeom>
          <a:noFill/>
          <a:ln>
            <a:noFill/>
          </a:ln>
        </p:spPr>
        <p:style>
          <a:lnRef idx="0">
            <a:scrgbClr r="0" g="0" b="0"/>
          </a:lnRef>
          <a:fillRef idx="0">
            <a:scrgbClr r="0" g="0" b="0"/>
          </a:fillRef>
          <a:effectRef idx="0">
            <a:scrgbClr r="0" g="0" b="0"/>
          </a:effectRef>
          <a:fontRef idx="minor"/>
        </p:style>
      </p:sp>
      <p:pic>
        <p:nvPicPr>
          <p:cNvPr id="12" name="Picture 2" descr="C:\Users\maisier\ownCloud\DANE\Pix\pix-logo.png"/>
          <p:cNvPicPr>
            <a:picLocks noChangeAspect="1" noChangeArrowheads="1"/>
          </p:cNvPicPr>
          <p:nvPr/>
        </p:nvPicPr>
        <p:blipFill>
          <a:blip r:embed="rId3" cstate="print"/>
          <a:srcRect/>
          <a:stretch>
            <a:fillRect/>
          </a:stretch>
        </p:blipFill>
        <p:spPr bwMode="auto">
          <a:xfrm>
            <a:off x="357158" y="571480"/>
            <a:ext cx="1032425" cy="779457"/>
          </a:xfrm>
          <a:prstGeom prst="rect">
            <a:avLst/>
          </a:prstGeom>
          <a:noFill/>
        </p:spPr>
      </p:pic>
      <p:sp>
        <p:nvSpPr>
          <p:cNvPr id="20" name="CustomShape 5"/>
          <p:cNvSpPr/>
          <p:nvPr/>
        </p:nvSpPr>
        <p:spPr>
          <a:xfrm>
            <a:off x="1403280" y="3860640"/>
            <a:ext cx="7221960" cy="1296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fr-FR" sz="2400" b="0" strike="noStrike" spc="-1" dirty="0">
              <a:latin typeface="Arial"/>
            </a:endParaRPr>
          </a:p>
        </p:txBody>
      </p:sp>
      <p:sp>
        <p:nvSpPr>
          <p:cNvPr id="21" name="CustomShape 6"/>
          <p:cNvSpPr/>
          <p:nvPr/>
        </p:nvSpPr>
        <p:spPr>
          <a:xfrm>
            <a:off x="1332000" y="2852640"/>
            <a:ext cx="6407640" cy="11898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endParaRPr lang="fr-FR" sz="2400" b="0" strike="noStrike" spc="-1" dirty="0">
              <a:latin typeface="Arial"/>
            </a:endParaRPr>
          </a:p>
        </p:txBody>
      </p:sp>
      <p:sp>
        <p:nvSpPr>
          <p:cNvPr id="22" name="CustomShape 8"/>
          <p:cNvSpPr/>
          <p:nvPr/>
        </p:nvSpPr>
        <p:spPr>
          <a:xfrm>
            <a:off x="1403280" y="1916280"/>
            <a:ext cx="7295040" cy="1296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fr-FR" sz="2400" b="0" strike="noStrike" spc="-1" dirty="0">
              <a:latin typeface="Arial"/>
            </a:endParaRPr>
          </a:p>
        </p:txBody>
      </p:sp>
      <p:sp>
        <p:nvSpPr>
          <p:cNvPr id="26" name="CustomShape 9"/>
          <p:cNvSpPr/>
          <p:nvPr/>
        </p:nvSpPr>
        <p:spPr>
          <a:xfrm>
            <a:off x="1403280" y="4869000"/>
            <a:ext cx="6407640" cy="11898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endParaRPr lang="fr-FR" sz="2400" b="0" strike="noStrike" spc="-1" dirty="0">
              <a:latin typeface="Arial"/>
            </a:endParaRPr>
          </a:p>
          <a:p>
            <a:pPr>
              <a:lnSpc>
                <a:spcPct val="100000"/>
              </a:lnSpc>
            </a:pPr>
            <a:endParaRPr lang="fr-FR" sz="2400" b="0" strike="noStrike" spc="-1" dirty="0">
              <a:latin typeface="Arial"/>
            </a:endParaRPr>
          </a:p>
        </p:txBody>
      </p:sp>
      <p:pic>
        <p:nvPicPr>
          <p:cNvPr id="14" name="Picture 3"/>
          <p:cNvPicPr>
            <a:picLocks noChangeAspect="1" noChangeArrowheads="1"/>
          </p:cNvPicPr>
          <p:nvPr/>
        </p:nvPicPr>
        <p:blipFill>
          <a:blip r:embed="rId4" cstate="print"/>
          <a:srcRect l="8191" t="14942" r="374" b="595"/>
          <a:stretch>
            <a:fillRect/>
          </a:stretch>
        </p:blipFill>
        <p:spPr bwMode="auto">
          <a:xfrm>
            <a:off x="0" y="1959637"/>
            <a:ext cx="9036496" cy="4709723"/>
          </a:xfrm>
          <a:prstGeom prst="rect">
            <a:avLst/>
          </a:prstGeom>
          <a:noFill/>
          <a:ln w="9525">
            <a:noFill/>
            <a:miter lim="800000"/>
            <a:headEnd/>
            <a:tailEnd/>
          </a:ln>
          <a:effectLst/>
        </p:spPr>
      </p:pic>
      <p:pic>
        <p:nvPicPr>
          <p:cNvPr id="2" name="Image 1">
            <a:extLst>
              <a:ext uri="{FF2B5EF4-FFF2-40B4-BE49-F238E27FC236}">
                <a16:creationId xmlns:a16="http://schemas.microsoft.com/office/drawing/2014/main" id="{947D1D47-48DD-468A-9D98-855EFC01A6FA}"/>
              </a:ext>
            </a:extLst>
          </p:cNvPr>
          <p:cNvPicPr>
            <a:picLocks noChangeAspect="1"/>
          </p:cNvPicPr>
          <p:nvPr/>
        </p:nvPicPr>
        <p:blipFill>
          <a:blip r:embed="rId5"/>
          <a:stretch>
            <a:fillRect/>
          </a:stretch>
        </p:blipFill>
        <p:spPr>
          <a:xfrm>
            <a:off x="6660232" y="1916280"/>
            <a:ext cx="1431225" cy="587102"/>
          </a:xfrm>
          <a:prstGeom prst="rect">
            <a:avLst/>
          </a:prstGeom>
        </p:spPr>
      </p:pic>
      <p:sp>
        <p:nvSpPr>
          <p:cNvPr id="3" name="ZoneTexte 2">
            <a:extLst>
              <a:ext uri="{FF2B5EF4-FFF2-40B4-BE49-F238E27FC236}">
                <a16:creationId xmlns:a16="http://schemas.microsoft.com/office/drawing/2014/main" id="{5CEF34BC-D3F6-4194-95E3-5325B7FB67B2}"/>
              </a:ext>
            </a:extLst>
          </p:cNvPr>
          <p:cNvSpPr txBox="1"/>
          <p:nvPr/>
        </p:nvSpPr>
        <p:spPr>
          <a:xfrm>
            <a:off x="8091457" y="1916280"/>
            <a:ext cx="296967" cy="587102"/>
          </a:xfrm>
          <a:prstGeom prst="rect">
            <a:avLst/>
          </a:prstGeom>
          <a:solidFill>
            <a:schemeClr val="bg1"/>
          </a:solidFill>
        </p:spPr>
        <p:txBody>
          <a:bodyPr wrap="square" rtlCol="0">
            <a:spAutoFit/>
          </a:bodyPr>
          <a:lstStyle/>
          <a:p>
            <a:endParaRPr lang="fr-FR" dirty="0"/>
          </a:p>
        </p:txBody>
      </p:sp>
      <p:sp>
        <p:nvSpPr>
          <p:cNvPr id="13" name="ZoneTexte 12">
            <a:extLst>
              <a:ext uri="{FF2B5EF4-FFF2-40B4-BE49-F238E27FC236}">
                <a16:creationId xmlns:a16="http://schemas.microsoft.com/office/drawing/2014/main" id="{F2FE24BA-B42A-6C50-D354-7435308B2461}"/>
              </a:ext>
            </a:extLst>
          </p:cNvPr>
          <p:cNvSpPr txBox="1"/>
          <p:nvPr/>
        </p:nvSpPr>
        <p:spPr>
          <a:xfrm>
            <a:off x="22066" y="6444044"/>
            <a:ext cx="661502" cy="369332"/>
          </a:xfrm>
          <a:prstGeom prst="rect">
            <a:avLst/>
          </a:prstGeom>
          <a:noFill/>
        </p:spPr>
        <p:txBody>
          <a:bodyPr wrap="square" rtlCol="0">
            <a:spAutoFit/>
          </a:bodyPr>
          <a:lstStyle/>
          <a:p>
            <a:r>
              <a:rPr lang="fr-FR" dirty="0"/>
              <a:t>1-09</a:t>
            </a:r>
          </a:p>
        </p:txBody>
      </p:sp>
    </p:spTree>
    <p:extLst>
      <p:ext uri="{BB962C8B-B14F-4D97-AF65-F5344CB8AC3E}">
        <p14:creationId xmlns:p14="http://schemas.microsoft.com/office/powerpoint/2010/main" val="42498886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CustomShape 2"/>
          <p:cNvSpPr/>
          <p:nvPr/>
        </p:nvSpPr>
        <p:spPr>
          <a:xfrm>
            <a:off x="1633686" y="327840"/>
            <a:ext cx="7032844" cy="975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3600" spc="-1" dirty="0">
                <a:solidFill>
                  <a:srgbClr val="F69E26"/>
                </a:solidFill>
                <a:uFill>
                  <a:solidFill>
                    <a:srgbClr val="FFFFFF"/>
                  </a:solidFill>
                </a:uFill>
                <a:latin typeface="Raleway"/>
              </a:rPr>
              <a:t>Les ressources pour déployer PIX en établissement</a:t>
            </a:r>
            <a:endParaRPr lang="fr-FR" sz="3600" spc="-1" dirty="0">
              <a:solidFill>
                <a:srgbClr val="F69E26"/>
              </a:solidFill>
              <a:uFill>
                <a:solidFill>
                  <a:srgbClr val="FFFFFF"/>
                </a:solidFill>
              </a:uFill>
              <a:latin typeface="Arial"/>
            </a:endParaRP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327840"/>
            <a:ext cx="998786" cy="1133761"/>
          </a:xfrm>
          <a:prstGeom prst="rect">
            <a:avLst/>
          </a:prstGeom>
        </p:spPr>
      </p:pic>
      <p:sp>
        <p:nvSpPr>
          <p:cNvPr id="7" name="CustomShape 1"/>
          <p:cNvSpPr/>
          <p:nvPr/>
        </p:nvSpPr>
        <p:spPr>
          <a:xfrm>
            <a:off x="1480344" y="404664"/>
            <a:ext cx="67320" cy="1003680"/>
          </a:xfrm>
          <a:prstGeom prst="rect">
            <a:avLst/>
          </a:prstGeom>
          <a:solidFill>
            <a:srgbClr val="660090"/>
          </a:solidFill>
          <a:ln>
            <a:noFill/>
          </a:ln>
        </p:spPr>
        <p:style>
          <a:lnRef idx="0">
            <a:scrgbClr r="0" g="0" b="0"/>
          </a:lnRef>
          <a:fillRef idx="0">
            <a:scrgbClr r="0" g="0" b="0"/>
          </a:fillRef>
          <a:effectRef idx="0">
            <a:scrgbClr r="0" g="0" b="0"/>
          </a:effectRef>
          <a:fontRef idx="minor"/>
        </p:style>
      </p:sp>
      <p:sp>
        <p:nvSpPr>
          <p:cNvPr id="6" name="Rectangle à coins arrondis 5"/>
          <p:cNvSpPr/>
          <p:nvPr/>
        </p:nvSpPr>
        <p:spPr>
          <a:xfrm>
            <a:off x="625805" y="2034606"/>
            <a:ext cx="3456384" cy="576064"/>
          </a:xfrm>
          <a:prstGeom prst="round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Approche Technique</a:t>
            </a:r>
          </a:p>
        </p:txBody>
      </p:sp>
      <p:sp>
        <p:nvSpPr>
          <p:cNvPr id="9" name="Rectangle à coins arrondis 8"/>
          <p:cNvSpPr/>
          <p:nvPr/>
        </p:nvSpPr>
        <p:spPr>
          <a:xfrm>
            <a:off x="4579190" y="2034606"/>
            <a:ext cx="3816424" cy="576064"/>
          </a:xfrm>
          <a:prstGeom prst="roundRect">
            <a:avLst/>
          </a:prstGeom>
          <a:solidFill>
            <a:srgbClr val="2D82FF"/>
          </a:solidFill>
          <a:ln>
            <a:solidFill>
              <a:srgbClr val="2D8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Approche Pédagogique</a:t>
            </a:r>
          </a:p>
        </p:txBody>
      </p:sp>
      <p:sp>
        <p:nvSpPr>
          <p:cNvPr id="8" name="ZoneTexte 7"/>
          <p:cNvSpPr txBox="1"/>
          <p:nvPr/>
        </p:nvSpPr>
        <p:spPr>
          <a:xfrm>
            <a:off x="4701771" y="2996952"/>
            <a:ext cx="3816424" cy="923330"/>
          </a:xfrm>
          <a:prstGeom prst="rect">
            <a:avLst/>
          </a:prstGeom>
          <a:noFill/>
        </p:spPr>
        <p:txBody>
          <a:bodyPr wrap="square" rtlCol="0">
            <a:spAutoFit/>
          </a:bodyPr>
          <a:lstStyle/>
          <a:p>
            <a:r>
              <a:rPr lang="fr-FR" dirty="0">
                <a:hlinkClick r:id="rId4"/>
              </a:rPr>
              <a:t>PIX et le CRCN</a:t>
            </a:r>
            <a:r>
              <a:rPr lang="fr-FR" dirty="0"/>
              <a:t>, fiches pédagogiques disciplinaires – DANE de Besançon</a:t>
            </a:r>
          </a:p>
        </p:txBody>
      </p:sp>
      <p:sp>
        <p:nvSpPr>
          <p:cNvPr id="11" name="ZoneTexte 10"/>
          <p:cNvSpPr txBox="1"/>
          <p:nvPr/>
        </p:nvSpPr>
        <p:spPr>
          <a:xfrm>
            <a:off x="625805" y="2996952"/>
            <a:ext cx="3816424" cy="3416320"/>
          </a:xfrm>
          <a:prstGeom prst="rect">
            <a:avLst/>
          </a:prstGeom>
          <a:noFill/>
        </p:spPr>
        <p:txBody>
          <a:bodyPr wrap="square" rtlCol="0">
            <a:spAutoFit/>
          </a:bodyPr>
          <a:lstStyle/>
          <a:p>
            <a:r>
              <a:rPr lang="fr-FR" dirty="0">
                <a:hlinkClick r:id="rId5"/>
              </a:rPr>
              <a:t>La boîte à </a:t>
            </a:r>
            <a:r>
              <a:rPr lang="fr-FR" dirty="0" err="1">
                <a:hlinkClick r:id="rId5"/>
              </a:rPr>
              <a:t>outix</a:t>
            </a:r>
            <a:r>
              <a:rPr lang="fr-FR" dirty="0">
                <a:hlinkClick r:id="rId5"/>
              </a:rPr>
              <a:t> </a:t>
            </a:r>
            <a:r>
              <a:rPr lang="fr-FR" dirty="0"/>
              <a:t>de PIX</a:t>
            </a:r>
          </a:p>
          <a:p>
            <a:endParaRPr lang="fr-FR" dirty="0"/>
          </a:p>
          <a:p>
            <a:r>
              <a:rPr lang="fr-FR" dirty="0">
                <a:hlinkClick r:id="rId6"/>
              </a:rPr>
              <a:t>Communauté </a:t>
            </a:r>
            <a:r>
              <a:rPr lang="fr-FR" dirty="0" err="1">
                <a:hlinkClick r:id="rId6"/>
              </a:rPr>
              <a:t>Pix</a:t>
            </a:r>
            <a:r>
              <a:rPr lang="fr-FR" dirty="0">
                <a:hlinkClick r:id="rId6"/>
              </a:rPr>
              <a:t> </a:t>
            </a:r>
            <a:r>
              <a:rPr lang="fr-FR" dirty="0"/>
              <a:t>: un forum pour poser vos questions</a:t>
            </a:r>
          </a:p>
          <a:p>
            <a:endParaRPr lang="fr-FR" dirty="0"/>
          </a:p>
          <a:p>
            <a:r>
              <a:rPr lang="fr-FR" dirty="0">
                <a:hlinkClick r:id="rId7"/>
              </a:rPr>
              <a:t>Kit de certification</a:t>
            </a:r>
            <a:endParaRPr lang="fr-FR" dirty="0"/>
          </a:p>
          <a:p>
            <a:endParaRPr lang="fr-FR" dirty="0"/>
          </a:p>
          <a:p>
            <a:r>
              <a:rPr lang="fr-FR" dirty="0"/>
              <a:t>Salon </a:t>
            </a:r>
            <a:r>
              <a:rPr lang="fr-FR" dirty="0" err="1"/>
              <a:t>tchap</a:t>
            </a:r>
            <a:r>
              <a:rPr lang="fr-FR" dirty="0"/>
              <a:t> (messagerie sécurisée de l’Etat) : « </a:t>
            </a:r>
            <a:r>
              <a:rPr lang="fr-FR" dirty="0" err="1"/>
              <a:t>Pix</a:t>
            </a:r>
            <a:r>
              <a:rPr lang="fr-FR" dirty="0"/>
              <a:t> – évaluation et certification des compétences numériques »</a:t>
            </a:r>
          </a:p>
          <a:p>
            <a:endParaRPr lang="fr-FR" dirty="0"/>
          </a:p>
        </p:txBody>
      </p:sp>
      <p:sp>
        <p:nvSpPr>
          <p:cNvPr id="10" name="ZoneTexte 9">
            <a:extLst>
              <a:ext uri="{FF2B5EF4-FFF2-40B4-BE49-F238E27FC236}">
                <a16:creationId xmlns:a16="http://schemas.microsoft.com/office/drawing/2014/main" id="{535B7BCA-612D-E75A-5CC2-4885DDBDED56}"/>
              </a:ext>
            </a:extLst>
          </p:cNvPr>
          <p:cNvSpPr txBox="1"/>
          <p:nvPr/>
        </p:nvSpPr>
        <p:spPr>
          <a:xfrm>
            <a:off x="22066" y="6444044"/>
            <a:ext cx="661502" cy="369332"/>
          </a:xfrm>
          <a:prstGeom prst="rect">
            <a:avLst/>
          </a:prstGeom>
          <a:noFill/>
        </p:spPr>
        <p:txBody>
          <a:bodyPr wrap="square" rtlCol="0">
            <a:spAutoFit/>
          </a:bodyPr>
          <a:lstStyle/>
          <a:p>
            <a:r>
              <a:rPr lang="fr-FR" dirty="0"/>
              <a:t>5-01</a:t>
            </a:r>
          </a:p>
        </p:txBody>
      </p:sp>
    </p:spTree>
    <p:extLst>
      <p:ext uri="{BB962C8B-B14F-4D97-AF65-F5344CB8AC3E}">
        <p14:creationId xmlns:p14="http://schemas.microsoft.com/office/powerpoint/2010/main" val="264961530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353" name="CustomShape 1"/>
          <p:cNvSpPr/>
          <p:nvPr/>
        </p:nvSpPr>
        <p:spPr>
          <a:xfrm>
            <a:off x="1635120" y="646200"/>
            <a:ext cx="6753304" cy="63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3800" b="0" strike="noStrike" spc="-1" dirty="0">
                <a:solidFill>
                  <a:srgbClr val="0092E2"/>
                </a:solidFill>
                <a:latin typeface="Raleway"/>
                <a:ea typeface="DejaVu Sans"/>
              </a:rPr>
              <a:t>Comment fonctionne PIX? </a:t>
            </a:r>
            <a:endParaRPr lang="fr-FR" sz="3800" b="0" strike="noStrike" spc="-1" dirty="0">
              <a:latin typeface="Arial"/>
            </a:endParaRPr>
          </a:p>
        </p:txBody>
      </p:sp>
      <p:sp>
        <p:nvSpPr>
          <p:cNvPr id="354" name="CustomShape 2"/>
          <p:cNvSpPr/>
          <p:nvPr/>
        </p:nvSpPr>
        <p:spPr>
          <a:xfrm>
            <a:off x="1438200" y="457200"/>
            <a:ext cx="67320" cy="1003680"/>
          </a:xfrm>
          <a:prstGeom prst="rect">
            <a:avLst/>
          </a:prstGeom>
          <a:solidFill>
            <a:srgbClr val="660090"/>
          </a:solidFill>
          <a:ln>
            <a:noFill/>
          </a:ln>
        </p:spPr>
        <p:style>
          <a:lnRef idx="0">
            <a:scrgbClr r="0" g="0" b="0"/>
          </a:lnRef>
          <a:fillRef idx="0">
            <a:scrgbClr r="0" g="0" b="0"/>
          </a:fillRef>
          <a:effectRef idx="0">
            <a:scrgbClr r="0" g="0" b="0"/>
          </a:effectRef>
          <a:fontRef idx="minor"/>
        </p:style>
      </p:sp>
      <p:sp>
        <p:nvSpPr>
          <p:cNvPr id="359" name="CustomShape 4"/>
          <p:cNvSpPr/>
          <p:nvPr/>
        </p:nvSpPr>
        <p:spPr>
          <a:xfrm>
            <a:off x="419040" y="2173320"/>
            <a:ext cx="8471520" cy="2642040"/>
          </a:xfrm>
          <a:prstGeom prst="rect">
            <a:avLst/>
          </a:prstGeom>
          <a:noFill/>
          <a:ln>
            <a:noFill/>
          </a:ln>
        </p:spPr>
        <p:style>
          <a:lnRef idx="0">
            <a:scrgbClr r="0" g="0" b="0"/>
          </a:lnRef>
          <a:fillRef idx="0">
            <a:scrgbClr r="0" g="0" b="0"/>
          </a:fillRef>
          <a:effectRef idx="0">
            <a:scrgbClr r="0" g="0" b="0"/>
          </a:effectRef>
          <a:fontRef idx="minor"/>
        </p:style>
      </p:sp>
      <p:pic>
        <p:nvPicPr>
          <p:cNvPr id="12" name="Picture 2" descr="C:\Users\maisier\ownCloud\DANE\Pix\pix-logo.png"/>
          <p:cNvPicPr>
            <a:picLocks noChangeAspect="1" noChangeArrowheads="1"/>
          </p:cNvPicPr>
          <p:nvPr/>
        </p:nvPicPr>
        <p:blipFill>
          <a:blip r:embed="rId4" cstate="print"/>
          <a:srcRect/>
          <a:stretch>
            <a:fillRect/>
          </a:stretch>
        </p:blipFill>
        <p:spPr bwMode="auto">
          <a:xfrm>
            <a:off x="357158" y="571480"/>
            <a:ext cx="1032425" cy="779457"/>
          </a:xfrm>
          <a:prstGeom prst="rect">
            <a:avLst/>
          </a:prstGeom>
          <a:noFill/>
        </p:spPr>
      </p:pic>
      <p:sp>
        <p:nvSpPr>
          <p:cNvPr id="20" name="CustomShape 5"/>
          <p:cNvSpPr/>
          <p:nvPr/>
        </p:nvSpPr>
        <p:spPr>
          <a:xfrm>
            <a:off x="1403280" y="3860640"/>
            <a:ext cx="7221960" cy="1296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400" b="0" strike="noStrike" spc="-1">
                <a:solidFill>
                  <a:srgbClr val="000000"/>
                </a:solidFill>
                <a:latin typeface="Raleway"/>
                <a:ea typeface="DejaVu Sans"/>
              </a:rPr>
              <a:t>Les épreuves sont</a:t>
            </a:r>
            <a:r>
              <a:rPr lang="fr-FR" sz="2400" b="1" strike="noStrike" spc="-1">
                <a:solidFill>
                  <a:srgbClr val="000000"/>
                </a:solidFill>
                <a:latin typeface="Raleway"/>
                <a:ea typeface="DejaVu Sans"/>
              </a:rPr>
              <a:t> corrigées de manière automatique</a:t>
            </a:r>
            <a:endParaRPr lang="fr-FR" sz="2400" b="0" strike="noStrike" spc="-1">
              <a:latin typeface="Arial"/>
            </a:endParaRPr>
          </a:p>
        </p:txBody>
      </p:sp>
      <p:sp>
        <p:nvSpPr>
          <p:cNvPr id="21" name="CustomShape 6"/>
          <p:cNvSpPr/>
          <p:nvPr/>
        </p:nvSpPr>
        <p:spPr>
          <a:xfrm>
            <a:off x="1332000" y="2852640"/>
            <a:ext cx="6407640" cy="11898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fr-FR" sz="2400" b="0" strike="noStrike" spc="-1" dirty="0">
                <a:solidFill>
                  <a:srgbClr val="0D0D0D"/>
                </a:solidFill>
                <a:latin typeface="Raleway"/>
                <a:ea typeface="DejaVu Sans"/>
              </a:rPr>
              <a:t>Les questions </a:t>
            </a:r>
            <a:r>
              <a:rPr lang="fr-FR" sz="2400" b="1" strike="noStrike" spc="-1" dirty="0">
                <a:solidFill>
                  <a:srgbClr val="0D0D0D"/>
                </a:solidFill>
                <a:latin typeface="Raleway"/>
                <a:ea typeface="DejaVu Sans"/>
              </a:rPr>
              <a:t>s’adaptent au niveau </a:t>
            </a:r>
            <a:r>
              <a:rPr lang="fr-FR" sz="2400" b="0" strike="noStrike" spc="-1" dirty="0">
                <a:solidFill>
                  <a:srgbClr val="0D0D0D"/>
                </a:solidFill>
                <a:latin typeface="Raleway"/>
                <a:ea typeface="DejaVu Sans"/>
              </a:rPr>
              <a:t>de l’utilisateur.</a:t>
            </a:r>
            <a:endParaRPr lang="fr-FR" sz="2400" b="0" strike="noStrike" spc="-1" dirty="0">
              <a:latin typeface="Arial"/>
            </a:endParaRPr>
          </a:p>
          <a:p>
            <a:pPr>
              <a:lnSpc>
                <a:spcPct val="100000"/>
              </a:lnSpc>
            </a:pPr>
            <a:endParaRPr lang="fr-FR" sz="2400" b="0" strike="noStrike" spc="-1" dirty="0">
              <a:latin typeface="Arial"/>
            </a:endParaRPr>
          </a:p>
        </p:txBody>
      </p:sp>
      <p:sp>
        <p:nvSpPr>
          <p:cNvPr id="22" name="CustomShape 8"/>
          <p:cNvSpPr/>
          <p:nvPr/>
        </p:nvSpPr>
        <p:spPr>
          <a:xfrm>
            <a:off x="1403280" y="1916280"/>
            <a:ext cx="7295040" cy="1296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400" b="0" strike="noStrike" spc="-1" dirty="0">
                <a:solidFill>
                  <a:srgbClr val="000000"/>
                </a:solidFill>
                <a:latin typeface="Raleway"/>
                <a:ea typeface="DejaVu Sans"/>
              </a:rPr>
              <a:t>Une série de tests pour découvrir/évaluer puis certifier les </a:t>
            </a:r>
            <a:r>
              <a:rPr lang="fr-FR" sz="2400" b="1" strike="noStrike" spc="-1" dirty="0">
                <a:solidFill>
                  <a:srgbClr val="000000"/>
                </a:solidFill>
                <a:latin typeface="Raleway"/>
                <a:ea typeface="DejaVu Sans"/>
              </a:rPr>
              <a:t>compétences numériques</a:t>
            </a:r>
            <a:endParaRPr lang="fr-FR" sz="2400" b="0" strike="noStrike" spc="-1" dirty="0">
              <a:latin typeface="Arial"/>
            </a:endParaRPr>
          </a:p>
        </p:txBody>
      </p:sp>
      <p:sp>
        <p:nvSpPr>
          <p:cNvPr id="26" name="CustomShape 9"/>
          <p:cNvSpPr/>
          <p:nvPr/>
        </p:nvSpPr>
        <p:spPr>
          <a:xfrm>
            <a:off x="1403280" y="4869000"/>
            <a:ext cx="6407640" cy="11898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fr-FR" sz="2400" b="0" strike="noStrike" spc="-1" dirty="0">
                <a:solidFill>
                  <a:srgbClr val="0D0D0D"/>
                </a:solidFill>
                <a:latin typeface="Raleway"/>
                <a:ea typeface="DejaVu Sans"/>
              </a:rPr>
              <a:t>Des </a:t>
            </a:r>
            <a:r>
              <a:rPr lang="fr-FR" sz="2400" b="1" strike="noStrike" spc="-1" dirty="0">
                <a:solidFill>
                  <a:srgbClr val="0D0D0D"/>
                </a:solidFill>
                <a:latin typeface="Raleway"/>
                <a:ea typeface="DejaVu Sans"/>
              </a:rPr>
              <a:t>tutoriels de formation en ligne </a:t>
            </a:r>
            <a:r>
              <a:rPr lang="fr-FR" sz="2400" b="0" strike="noStrike" spc="-1" dirty="0">
                <a:solidFill>
                  <a:srgbClr val="0D0D0D"/>
                </a:solidFill>
                <a:latin typeface="Raleway"/>
                <a:ea typeface="DejaVu Sans"/>
              </a:rPr>
              <a:t>sont proposés après chaque série de questions.</a:t>
            </a:r>
            <a:endParaRPr lang="fr-FR" sz="2400" b="0" strike="noStrike" spc="-1" dirty="0">
              <a:latin typeface="Arial"/>
            </a:endParaRPr>
          </a:p>
          <a:p>
            <a:pPr>
              <a:lnSpc>
                <a:spcPct val="100000"/>
              </a:lnSpc>
            </a:pPr>
            <a:endParaRPr lang="fr-FR" sz="2400" b="0" strike="noStrike" spc="-1" dirty="0">
              <a:latin typeface="Arial"/>
            </a:endParaRPr>
          </a:p>
        </p:txBody>
      </p:sp>
      <p:pic>
        <p:nvPicPr>
          <p:cNvPr id="27" name="Picture 2" descr="C:\Users\maisier\ownCloud\DANE\Pix\coche - transparent.png"/>
          <p:cNvPicPr>
            <a:picLocks noChangeAspect="1" noChangeArrowheads="1"/>
          </p:cNvPicPr>
          <p:nvPr/>
        </p:nvPicPr>
        <p:blipFill>
          <a:blip r:embed="rId5" cstate="print"/>
          <a:srcRect/>
          <a:stretch>
            <a:fillRect/>
          </a:stretch>
        </p:blipFill>
        <p:spPr bwMode="auto">
          <a:xfrm>
            <a:off x="927646" y="1916280"/>
            <a:ext cx="419100" cy="476250"/>
          </a:xfrm>
          <a:prstGeom prst="rect">
            <a:avLst/>
          </a:prstGeom>
          <a:noFill/>
        </p:spPr>
      </p:pic>
      <p:pic>
        <p:nvPicPr>
          <p:cNvPr id="28" name="Picture 2" descr="C:\Users\maisier\ownCloud\DANE\Pix\coche - transparent.png"/>
          <p:cNvPicPr>
            <a:picLocks noChangeAspect="1" noChangeArrowheads="1"/>
          </p:cNvPicPr>
          <p:nvPr/>
        </p:nvPicPr>
        <p:blipFill>
          <a:blip r:embed="rId5" cstate="print"/>
          <a:srcRect/>
          <a:stretch>
            <a:fillRect/>
          </a:stretch>
        </p:blipFill>
        <p:spPr bwMode="auto">
          <a:xfrm>
            <a:off x="927646" y="2918529"/>
            <a:ext cx="419100" cy="476250"/>
          </a:xfrm>
          <a:prstGeom prst="rect">
            <a:avLst/>
          </a:prstGeom>
          <a:noFill/>
        </p:spPr>
      </p:pic>
      <p:pic>
        <p:nvPicPr>
          <p:cNvPr id="29" name="Picture 2" descr="C:\Users\maisier\ownCloud\DANE\Pix\coche - transparent.png"/>
          <p:cNvPicPr>
            <a:picLocks noChangeAspect="1" noChangeArrowheads="1"/>
          </p:cNvPicPr>
          <p:nvPr/>
        </p:nvPicPr>
        <p:blipFill>
          <a:blip r:embed="rId5" cstate="print"/>
          <a:srcRect/>
          <a:stretch>
            <a:fillRect/>
          </a:stretch>
        </p:blipFill>
        <p:spPr bwMode="auto">
          <a:xfrm>
            <a:off x="926334" y="3860640"/>
            <a:ext cx="419100" cy="476250"/>
          </a:xfrm>
          <a:prstGeom prst="rect">
            <a:avLst/>
          </a:prstGeom>
          <a:noFill/>
        </p:spPr>
      </p:pic>
      <p:pic>
        <p:nvPicPr>
          <p:cNvPr id="30" name="Picture 2" descr="C:\Users\maisier\ownCloud\DANE\Pix\coche - transparent.png"/>
          <p:cNvPicPr>
            <a:picLocks noChangeAspect="1" noChangeArrowheads="1"/>
          </p:cNvPicPr>
          <p:nvPr/>
        </p:nvPicPr>
        <p:blipFill>
          <a:blip r:embed="rId5" cstate="print"/>
          <a:srcRect/>
          <a:stretch>
            <a:fillRect/>
          </a:stretch>
        </p:blipFill>
        <p:spPr bwMode="auto">
          <a:xfrm>
            <a:off x="926334" y="4881249"/>
            <a:ext cx="419100" cy="476250"/>
          </a:xfrm>
          <a:prstGeom prst="rect">
            <a:avLst/>
          </a:prstGeom>
          <a:noFill/>
        </p:spPr>
      </p:pic>
      <p:sp>
        <p:nvSpPr>
          <p:cNvPr id="14" name="ZoneTexte 13">
            <a:extLst>
              <a:ext uri="{FF2B5EF4-FFF2-40B4-BE49-F238E27FC236}">
                <a16:creationId xmlns:a16="http://schemas.microsoft.com/office/drawing/2014/main" id="{513EF5F5-12A7-1AED-5992-D568129CC99B}"/>
              </a:ext>
            </a:extLst>
          </p:cNvPr>
          <p:cNvSpPr txBox="1"/>
          <p:nvPr/>
        </p:nvSpPr>
        <p:spPr>
          <a:xfrm>
            <a:off x="22066" y="6444044"/>
            <a:ext cx="661502" cy="369332"/>
          </a:xfrm>
          <a:prstGeom prst="rect">
            <a:avLst/>
          </a:prstGeom>
          <a:noFill/>
        </p:spPr>
        <p:txBody>
          <a:bodyPr wrap="square" rtlCol="0">
            <a:spAutoFit/>
          </a:bodyPr>
          <a:lstStyle/>
          <a:p>
            <a:r>
              <a:rPr lang="fr-FR" dirty="0"/>
              <a:t>1-08</a:t>
            </a:r>
          </a:p>
        </p:txBody>
      </p:sp>
    </p:spTree>
    <p:extLst>
      <p:ext uri="{BB962C8B-B14F-4D97-AF65-F5344CB8AC3E}">
        <p14:creationId xmlns:p14="http://schemas.microsoft.com/office/powerpoint/2010/main" val="4249888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344" name="CustomShape 1"/>
          <p:cNvSpPr/>
          <p:nvPr/>
        </p:nvSpPr>
        <p:spPr>
          <a:xfrm>
            <a:off x="1635120" y="646200"/>
            <a:ext cx="6609288" cy="63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3800" spc="-1" dirty="0">
                <a:solidFill>
                  <a:srgbClr val="0092E2"/>
                </a:solidFill>
                <a:latin typeface="Raleway"/>
                <a:ea typeface="DejaVu Sans"/>
              </a:rPr>
              <a:t>Que disent l</a:t>
            </a:r>
            <a:r>
              <a:rPr lang="fr-FR" sz="3800" b="0" strike="noStrike" spc="-1" dirty="0">
                <a:solidFill>
                  <a:srgbClr val="0092E2"/>
                </a:solidFill>
                <a:latin typeface="Raleway"/>
                <a:ea typeface="DejaVu Sans"/>
              </a:rPr>
              <a:t>es textes?</a:t>
            </a:r>
            <a:endParaRPr lang="fr-FR" sz="3800" b="0" strike="noStrike" spc="-1" dirty="0">
              <a:latin typeface="Arial"/>
            </a:endParaRPr>
          </a:p>
        </p:txBody>
      </p:sp>
      <p:sp>
        <p:nvSpPr>
          <p:cNvPr id="345" name="CustomShape 2"/>
          <p:cNvSpPr/>
          <p:nvPr/>
        </p:nvSpPr>
        <p:spPr>
          <a:xfrm>
            <a:off x="1438200" y="457200"/>
            <a:ext cx="67320" cy="1003680"/>
          </a:xfrm>
          <a:prstGeom prst="rect">
            <a:avLst/>
          </a:prstGeom>
          <a:solidFill>
            <a:srgbClr val="660090"/>
          </a:solidFill>
          <a:ln>
            <a:noFill/>
          </a:ln>
        </p:spPr>
        <p:style>
          <a:lnRef idx="0">
            <a:scrgbClr r="0" g="0" b="0"/>
          </a:lnRef>
          <a:fillRef idx="0">
            <a:scrgbClr r="0" g="0" b="0"/>
          </a:fillRef>
          <a:effectRef idx="0">
            <a:scrgbClr r="0" g="0" b="0"/>
          </a:effectRef>
          <a:fontRef idx="minor"/>
        </p:style>
      </p:sp>
      <p:pic>
        <p:nvPicPr>
          <p:cNvPr id="11" name="Picture 2" descr="C:\Users\maisier\ownCloud\DANE\Pix\pix-logo.png"/>
          <p:cNvPicPr>
            <a:picLocks noChangeAspect="1" noChangeArrowheads="1"/>
          </p:cNvPicPr>
          <p:nvPr/>
        </p:nvPicPr>
        <p:blipFill>
          <a:blip r:embed="rId4" cstate="print"/>
          <a:srcRect/>
          <a:stretch>
            <a:fillRect/>
          </a:stretch>
        </p:blipFill>
        <p:spPr bwMode="auto">
          <a:xfrm>
            <a:off x="357158" y="571480"/>
            <a:ext cx="1032425" cy="779457"/>
          </a:xfrm>
          <a:prstGeom prst="rect">
            <a:avLst/>
          </a:prstGeom>
          <a:noFill/>
        </p:spPr>
      </p:pic>
      <p:sp>
        <p:nvSpPr>
          <p:cNvPr id="3" name="ZoneTexte 2"/>
          <p:cNvSpPr txBox="1"/>
          <p:nvPr/>
        </p:nvSpPr>
        <p:spPr>
          <a:xfrm>
            <a:off x="1978543" y="1553717"/>
            <a:ext cx="6753304" cy="1176032"/>
          </a:xfrm>
          <a:prstGeom prst="rect">
            <a:avLst/>
          </a:prstGeom>
          <a:noFill/>
        </p:spPr>
        <p:txBody>
          <a:bodyPr wrap="square" rtlCol="0">
            <a:spAutoFit/>
          </a:bodyPr>
          <a:lstStyle/>
          <a:p>
            <a:endParaRPr lang="fr-FR" dirty="0"/>
          </a:p>
        </p:txBody>
      </p:sp>
      <p:sp>
        <p:nvSpPr>
          <p:cNvPr id="5" name="Rectangle à coins arrondis 4"/>
          <p:cNvSpPr/>
          <p:nvPr/>
        </p:nvSpPr>
        <p:spPr>
          <a:xfrm>
            <a:off x="683568" y="1599541"/>
            <a:ext cx="3312368" cy="1278663"/>
          </a:xfrm>
          <a:prstGeom prst="roundRect">
            <a:avLst/>
          </a:prstGeom>
          <a:solidFill>
            <a:srgbClr val="2D82FF"/>
          </a:solidFill>
          <a:ln>
            <a:solidFill>
              <a:srgbClr val="2D82F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a:solidFill>
                  <a:schemeClr val="tx1"/>
                </a:solidFill>
              </a:rPr>
              <a:t>Le </a:t>
            </a:r>
            <a:r>
              <a:rPr lang="fr-FR" dirty="0">
                <a:solidFill>
                  <a:schemeClr val="bg1"/>
                </a:solidFill>
              </a:rPr>
              <a:t>Décret du 30 Août 2019</a:t>
            </a:r>
          </a:p>
          <a:p>
            <a:pPr algn="ctr"/>
            <a:r>
              <a:rPr lang="fr-FR" sz="1050" dirty="0">
                <a:solidFill>
                  <a:schemeClr val="tx1"/>
                </a:solidFill>
              </a:rPr>
              <a:t>relatif au développement des compétences numériques dans les établissements scolaires</a:t>
            </a:r>
          </a:p>
          <a:p>
            <a:pPr algn="ctr"/>
            <a:endParaRPr lang="fr-FR" dirty="0"/>
          </a:p>
        </p:txBody>
      </p:sp>
      <p:sp>
        <p:nvSpPr>
          <p:cNvPr id="22" name="Rectangle à coins arrondis 21"/>
          <p:cNvSpPr/>
          <p:nvPr/>
        </p:nvSpPr>
        <p:spPr>
          <a:xfrm>
            <a:off x="4427984" y="1579692"/>
            <a:ext cx="4303862" cy="1855909"/>
          </a:xfrm>
          <a:prstGeom prst="roundRect">
            <a:avLst/>
          </a:prstGeom>
          <a:solidFill>
            <a:srgbClr val="FFCA08"/>
          </a:solidFill>
          <a:ln>
            <a:solidFill>
              <a:srgbClr val="FFCA08"/>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a:solidFill>
                  <a:schemeClr val="bg1"/>
                </a:solidFill>
              </a:rPr>
              <a:t>Les arrêtés du 30 Août 2019</a:t>
            </a:r>
          </a:p>
          <a:p>
            <a:pPr algn="ctr"/>
            <a:r>
              <a:rPr lang="fr-FR" dirty="0"/>
              <a:t> et la note de service du 21 décembre 2021 publié au BO du 20 janvier 2022 </a:t>
            </a:r>
            <a:endParaRPr lang="fr-FR" dirty="0">
              <a:solidFill>
                <a:schemeClr val="tx1"/>
              </a:solidFill>
            </a:endParaRPr>
          </a:p>
          <a:p>
            <a:pPr algn="ctr"/>
            <a:endParaRPr lang="fr-FR" sz="1100" dirty="0">
              <a:solidFill>
                <a:schemeClr val="tx1"/>
              </a:solidFill>
            </a:endParaRPr>
          </a:p>
          <a:p>
            <a:pPr algn="ctr"/>
            <a:r>
              <a:rPr lang="fr-FR" sz="1100" dirty="0">
                <a:solidFill>
                  <a:schemeClr val="tx1"/>
                </a:solidFill>
              </a:rPr>
              <a:t>relatif à l'évaluation des compétences numériques acquises par les élèves des écoles, des collèges et des lycées publics et privés sous contrat et relatif à la certification </a:t>
            </a:r>
            <a:r>
              <a:rPr lang="fr-FR" sz="1100" dirty="0" err="1">
                <a:solidFill>
                  <a:schemeClr val="tx1"/>
                </a:solidFill>
              </a:rPr>
              <a:t>Pix</a:t>
            </a:r>
            <a:r>
              <a:rPr lang="fr-FR" sz="1100" dirty="0">
                <a:solidFill>
                  <a:schemeClr val="tx1"/>
                </a:solidFill>
              </a:rPr>
              <a:t> des compétences numérique précisent que :</a:t>
            </a:r>
          </a:p>
        </p:txBody>
      </p:sp>
      <p:sp>
        <p:nvSpPr>
          <p:cNvPr id="6" name="Flèche vers le bas 5"/>
          <p:cNvSpPr/>
          <p:nvPr/>
        </p:nvSpPr>
        <p:spPr>
          <a:xfrm>
            <a:off x="2121170" y="3045891"/>
            <a:ext cx="437164" cy="389710"/>
          </a:xfrm>
          <a:prstGeom prst="downArrow">
            <a:avLst/>
          </a:prstGeom>
          <a:solidFill>
            <a:srgbClr val="2D82FF"/>
          </a:solidFill>
          <a:ln>
            <a:solidFill>
              <a:srgbClr val="2D8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Flèche vers le bas 24"/>
          <p:cNvSpPr/>
          <p:nvPr/>
        </p:nvSpPr>
        <p:spPr>
          <a:xfrm>
            <a:off x="6259936" y="3544080"/>
            <a:ext cx="437164" cy="389710"/>
          </a:xfrm>
          <a:prstGeom prst="downArrow">
            <a:avLst/>
          </a:prstGeom>
          <a:solidFill>
            <a:srgbClr val="FFCA08"/>
          </a:solidFill>
          <a:ln>
            <a:solidFill>
              <a:srgbClr val="FFCA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6" name="Picture 2" descr="C:\Users\maisier\ownCloud\DANE\Pix\coche - transparent.png"/>
          <p:cNvPicPr>
            <a:picLocks noChangeAspect="1" noChangeArrowheads="1"/>
          </p:cNvPicPr>
          <p:nvPr/>
        </p:nvPicPr>
        <p:blipFill>
          <a:blip r:embed="rId5" cstate="print"/>
          <a:srcRect/>
          <a:stretch>
            <a:fillRect/>
          </a:stretch>
        </p:blipFill>
        <p:spPr bwMode="auto">
          <a:xfrm>
            <a:off x="350398" y="3582102"/>
            <a:ext cx="419100" cy="476250"/>
          </a:xfrm>
          <a:prstGeom prst="rect">
            <a:avLst/>
          </a:prstGeom>
          <a:noFill/>
        </p:spPr>
      </p:pic>
      <p:pic>
        <p:nvPicPr>
          <p:cNvPr id="27" name="Picture 2" descr="C:\Users\maisier\ownCloud\DANE\Pix\coche - transparent.png"/>
          <p:cNvPicPr>
            <a:picLocks noChangeAspect="1" noChangeArrowheads="1"/>
          </p:cNvPicPr>
          <p:nvPr/>
        </p:nvPicPr>
        <p:blipFill>
          <a:blip r:embed="rId5" cstate="print"/>
          <a:srcRect/>
          <a:stretch>
            <a:fillRect/>
          </a:stretch>
        </p:blipFill>
        <p:spPr bwMode="auto">
          <a:xfrm>
            <a:off x="350398" y="4830854"/>
            <a:ext cx="419100" cy="476250"/>
          </a:xfrm>
          <a:prstGeom prst="rect">
            <a:avLst/>
          </a:prstGeom>
          <a:noFill/>
        </p:spPr>
      </p:pic>
      <p:sp>
        <p:nvSpPr>
          <p:cNvPr id="8" name="ZoneTexte 7"/>
          <p:cNvSpPr txBox="1"/>
          <p:nvPr/>
        </p:nvSpPr>
        <p:spPr>
          <a:xfrm>
            <a:off x="825352" y="3562356"/>
            <a:ext cx="3167195" cy="1077218"/>
          </a:xfrm>
          <a:prstGeom prst="rect">
            <a:avLst/>
          </a:prstGeom>
          <a:noFill/>
        </p:spPr>
        <p:txBody>
          <a:bodyPr wrap="square" rtlCol="0">
            <a:spAutoFit/>
          </a:bodyPr>
          <a:lstStyle/>
          <a:p>
            <a:r>
              <a:rPr lang="fr-FR" sz="1600" dirty="0"/>
              <a:t>Défini le </a:t>
            </a:r>
            <a:r>
              <a:rPr lang="fr-FR" sz="1600" b="1" dirty="0"/>
              <a:t>cadre de référence des compétences numériques </a:t>
            </a:r>
            <a:r>
              <a:rPr lang="fr-FR" sz="1600" dirty="0"/>
              <a:t>réparti dans 5 domaines et 16 compétences</a:t>
            </a:r>
          </a:p>
        </p:txBody>
      </p:sp>
      <p:sp>
        <p:nvSpPr>
          <p:cNvPr id="9" name="ZoneTexte 8"/>
          <p:cNvSpPr txBox="1"/>
          <p:nvPr/>
        </p:nvSpPr>
        <p:spPr>
          <a:xfrm>
            <a:off x="826311" y="4879851"/>
            <a:ext cx="3303235" cy="584775"/>
          </a:xfrm>
          <a:prstGeom prst="rect">
            <a:avLst/>
          </a:prstGeom>
          <a:noFill/>
        </p:spPr>
        <p:txBody>
          <a:bodyPr wrap="square" rtlCol="0">
            <a:spAutoFit/>
          </a:bodyPr>
          <a:lstStyle/>
          <a:p>
            <a:r>
              <a:rPr lang="fr-FR" sz="1600" dirty="0"/>
              <a:t>Défini </a:t>
            </a:r>
            <a:r>
              <a:rPr lang="fr-FR" sz="1600" b="1" dirty="0"/>
              <a:t>les niveaux de maîtrise des compétences numériques</a:t>
            </a:r>
          </a:p>
        </p:txBody>
      </p:sp>
      <p:pic>
        <p:nvPicPr>
          <p:cNvPr id="30" name="Picture 2" descr="C:\Users\maisier\ownCloud\DANE\Pix\coche - transparent.png"/>
          <p:cNvPicPr>
            <a:picLocks noChangeAspect="1" noChangeArrowheads="1"/>
          </p:cNvPicPr>
          <p:nvPr/>
        </p:nvPicPr>
        <p:blipFill>
          <a:blip r:embed="rId5" cstate="print"/>
          <a:srcRect/>
          <a:stretch>
            <a:fillRect/>
          </a:stretch>
        </p:blipFill>
        <p:spPr bwMode="auto">
          <a:xfrm>
            <a:off x="4539499" y="4050096"/>
            <a:ext cx="419100" cy="476250"/>
          </a:xfrm>
          <a:prstGeom prst="rect">
            <a:avLst/>
          </a:prstGeom>
          <a:noFill/>
        </p:spPr>
      </p:pic>
      <p:pic>
        <p:nvPicPr>
          <p:cNvPr id="31" name="Picture 2" descr="C:\Users\maisier\ownCloud\DANE\Pix\coche - transparent.png"/>
          <p:cNvPicPr>
            <a:picLocks noChangeAspect="1" noChangeArrowheads="1"/>
          </p:cNvPicPr>
          <p:nvPr/>
        </p:nvPicPr>
        <p:blipFill>
          <a:blip r:embed="rId5" cstate="print"/>
          <a:srcRect/>
          <a:stretch>
            <a:fillRect/>
          </a:stretch>
        </p:blipFill>
        <p:spPr bwMode="auto">
          <a:xfrm>
            <a:off x="4595354" y="5780295"/>
            <a:ext cx="419100" cy="476250"/>
          </a:xfrm>
          <a:prstGeom prst="rect">
            <a:avLst/>
          </a:prstGeom>
          <a:noFill/>
        </p:spPr>
      </p:pic>
      <p:sp>
        <p:nvSpPr>
          <p:cNvPr id="32" name="ZoneTexte 31"/>
          <p:cNvSpPr txBox="1"/>
          <p:nvPr/>
        </p:nvSpPr>
        <p:spPr>
          <a:xfrm>
            <a:off x="5007556" y="5864736"/>
            <a:ext cx="2941924" cy="584775"/>
          </a:xfrm>
          <a:prstGeom prst="rect">
            <a:avLst/>
          </a:prstGeom>
          <a:noFill/>
        </p:spPr>
        <p:txBody>
          <a:bodyPr wrap="square" rtlCol="0">
            <a:spAutoFit/>
          </a:bodyPr>
          <a:lstStyle/>
          <a:p>
            <a:r>
              <a:rPr lang="fr-FR" sz="1600" dirty="0"/>
              <a:t>B2i/C2i sont remplacés par la certification PIX.</a:t>
            </a:r>
          </a:p>
        </p:txBody>
      </p:sp>
      <p:sp>
        <p:nvSpPr>
          <p:cNvPr id="33" name="ZoneTexte 32"/>
          <p:cNvSpPr txBox="1"/>
          <p:nvPr/>
        </p:nvSpPr>
        <p:spPr>
          <a:xfrm>
            <a:off x="5014454" y="3935210"/>
            <a:ext cx="3950034" cy="2062103"/>
          </a:xfrm>
          <a:prstGeom prst="rect">
            <a:avLst/>
          </a:prstGeom>
          <a:noFill/>
        </p:spPr>
        <p:txBody>
          <a:bodyPr wrap="square" rtlCol="0">
            <a:spAutoFit/>
          </a:bodyPr>
          <a:lstStyle/>
          <a:p>
            <a:r>
              <a:rPr lang="fr-FR" sz="1600" dirty="0"/>
              <a:t>Les compétences numériques acquises font l’objet d’une certification nationale délivrée par le service public en ligne </a:t>
            </a:r>
            <a:r>
              <a:rPr lang="fr-FR" sz="1600" dirty="0" err="1"/>
              <a:t>Pix</a:t>
            </a:r>
            <a:r>
              <a:rPr lang="fr-FR" sz="1600" dirty="0"/>
              <a:t>.</a:t>
            </a:r>
          </a:p>
          <a:p>
            <a:endParaRPr lang="fr-FR" sz="1600" b="1" dirty="0">
              <a:solidFill>
                <a:srgbClr val="FF0000"/>
              </a:solidFill>
            </a:endParaRPr>
          </a:p>
          <a:p>
            <a:r>
              <a:rPr lang="fr-FR" sz="1600" b="1" dirty="0">
                <a:solidFill>
                  <a:srgbClr val="FF0000"/>
                </a:solidFill>
              </a:rPr>
              <a:t>La certification </a:t>
            </a:r>
            <a:r>
              <a:rPr lang="fr-FR" sz="1600" dirty="0">
                <a:solidFill>
                  <a:srgbClr val="FF0000"/>
                </a:solidFill>
              </a:rPr>
              <a:t>est </a:t>
            </a:r>
            <a:r>
              <a:rPr lang="fr-FR" sz="1600" b="1" dirty="0">
                <a:solidFill>
                  <a:srgbClr val="FF0000"/>
                </a:solidFill>
              </a:rPr>
              <a:t>obligatoire en 3</a:t>
            </a:r>
            <a:r>
              <a:rPr lang="fr-FR" sz="1600" b="1" baseline="30000" dirty="0">
                <a:solidFill>
                  <a:srgbClr val="FF0000"/>
                </a:solidFill>
              </a:rPr>
              <a:t>ème</a:t>
            </a:r>
            <a:r>
              <a:rPr lang="fr-FR" sz="1600" b="1" dirty="0">
                <a:solidFill>
                  <a:srgbClr val="FF0000"/>
                </a:solidFill>
              </a:rPr>
              <a:t>, terminale, CAP2, 2</a:t>
            </a:r>
            <a:r>
              <a:rPr lang="fr-FR" sz="1600" b="1" baseline="30000" dirty="0">
                <a:solidFill>
                  <a:srgbClr val="FF0000"/>
                </a:solidFill>
              </a:rPr>
              <a:t>e</a:t>
            </a:r>
            <a:r>
              <a:rPr lang="fr-FR" sz="1600" b="1" dirty="0">
                <a:solidFill>
                  <a:srgbClr val="FF0000"/>
                </a:solidFill>
              </a:rPr>
              <a:t> année de BTS et de CPGE depuis 2020-2021</a:t>
            </a:r>
            <a:r>
              <a:rPr lang="fr-FR" sz="1600" dirty="0">
                <a:solidFill>
                  <a:srgbClr val="FF0000"/>
                </a:solidFill>
              </a:rPr>
              <a:t>.</a:t>
            </a:r>
          </a:p>
          <a:p>
            <a:r>
              <a:rPr lang="fr-FR" sz="1600" dirty="0"/>
              <a:t> </a:t>
            </a:r>
          </a:p>
        </p:txBody>
      </p:sp>
      <p:pic>
        <p:nvPicPr>
          <p:cNvPr id="18" name="Picture 2" descr="C:\Users\maisier\ownCloud\DANE\Pix\coche - transparent.png">
            <a:extLst>
              <a:ext uri="{FF2B5EF4-FFF2-40B4-BE49-F238E27FC236}">
                <a16:creationId xmlns:a16="http://schemas.microsoft.com/office/drawing/2014/main" id="{548EA022-362B-4A6B-B48E-68B5B9A82EFC}"/>
              </a:ext>
            </a:extLst>
          </p:cNvPr>
          <p:cNvPicPr>
            <a:picLocks noChangeAspect="1" noChangeArrowheads="1"/>
          </p:cNvPicPr>
          <p:nvPr/>
        </p:nvPicPr>
        <p:blipFill>
          <a:blip r:embed="rId5" cstate="print"/>
          <a:srcRect/>
          <a:stretch>
            <a:fillRect/>
          </a:stretch>
        </p:blipFill>
        <p:spPr bwMode="auto">
          <a:xfrm>
            <a:off x="4595354" y="4830854"/>
            <a:ext cx="419100" cy="476250"/>
          </a:xfrm>
          <a:prstGeom prst="rect">
            <a:avLst/>
          </a:prstGeom>
          <a:noFill/>
        </p:spPr>
      </p:pic>
      <p:sp>
        <p:nvSpPr>
          <p:cNvPr id="19" name="ZoneTexte 18">
            <a:extLst>
              <a:ext uri="{FF2B5EF4-FFF2-40B4-BE49-F238E27FC236}">
                <a16:creationId xmlns:a16="http://schemas.microsoft.com/office/drawing/2014/main" id="{6C5FC967-97BE-1B9A-BD8E-9BD3C4463693}"/>
              </a:ext>
            </a:extLst>
          </p:cNvPr>
          <p:cNvSpPr txBox="1"/>
          <p:nvPr/>
        </p:nvSpPr>
        <p:spPr>
          <a:xfrm>
            <a:off x="22066" y="6444044"/>
            <a:ext cx="661502" cy="369332"/>
          </a:xfrm>
          <a:prstGeom prst="rect">
            <a:avLst/>
          </a:prstGeom>
          <a:noFill/>
        </p:spPr>
        <p:txBody>
          <a:bodyPr wrap="square" rtlCol="0">
            <a:spAutoFit/>
          </a:bodyPr>
          <a:lstStyle/>
          <a:p>
            <a:r>
              <a:rPr lang="fr-FR" dirty="0"/>
              <a:t>1-07</a:t>
            </a:r>
          </a:p>
        </p:txBody>
      </p:sp>
    </p:spTree>
    <p:extLst>
      <p:ext uri="{BB962C8B-B14F-4D97-AF65-F5344CB8AC3E}">
        <p14:creationId xmlns:p14="http://schemas.microsoft.com/office/powerpoint/2010/main" val="3111140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416" name="CustomShape 1"/>
          <p:cNvSpPr/>
          <p:nvPr/>
        </p:nvSpPr>
        <p:spPr>
          <a:xfrm>
            <a:off x="1438200" y="457200"/>
            <a:ext cx="70200" cy="1006920"/>
          </a:xfrm>
          <a:prstGeom prst="rect">
            <a:avLst/>
          </a:prstGeom>
          <a:solidFill>
            <a:srgbClr val="660090"/>
          </a:solidFill>
          <a:ln>
            <a:noFill/>
          </a:ln>
        </p:spPr>
        <p:style>
          <a:lnRef idx="0">
            <a:scrgbClr r="0" g="0" b="0"/>
          </a:lnRef>
          <a:fillRef idx="0">
            <a:scrgbClr r="0" g="0" b="0"/>
          </a:fillRef>
          <a:effectRef idx="0">
            <a:scrgbClr r="0" g="0" b="0"/>
          </a:effectRef>
          <a:fontRef idx="minor"/>
        </p:style>
      </p:sp>
      <p:sp>
        <p:nvSpPr>
          <p:cNvPr id="417" name="CustomShape 2"/>
          <p:cNvSpPr/>
          <p:nvPr/>
        </p:nvSpPr>
        <p:spPr>
          <a:xfrm>
            <a:off x="1258920" y="644400"/>
            <a:ext cx="7404480" cy="687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200">
              <a:lnSpc>
                <a:spcPct val="100000"/>
              </a:lnSpc>
            </a:pPr>
            <a:r>
              <a:rPr lang="fr-FR" sz="3600" b="0" strike="noStrike" spc="-1" dirty="0">
                <a:solidFill>
                  <a:srgbClr val="0092E2"/>
                </a:solidFill>
                <a:latin typeface="Raleway"/>
                <a:ea typeface="DejaVu Sans"/>
              </a:rPr>
              <a:t>A quoi correspondent les compétences PIX?</a:t>
            </a:r>
            <a:endParaRPr lang="fr-FR" sz="3600" b="0" strike="noStrike" spc="-1" dirty="0">
              <a:latin typeface="Arial"/>
            </a:endParaRPr>
          </a:p>
        </p:txBody>
      </p:sp>
      <p:pic>
        <p:nvPicPr>
          <p:cNvPr id="10" name="Picture 2" descr="C:\Users\maisier\ownCloud\DANE\Pix\pix-logo.png"/>
          <p:cNvPicPr>
            <a:picLocks noChangeAspect="1" noChangeArrowheads="1"/>
          </p:cNvPicPr>
          <p:nvPr/>
        </p:nvPicPr>
        <p:blipFill>
          <a:blip r:embed="rId4" cstate="print"/>
          <a:srcRect/>
          <a:stretch>
            <a:fillRect/>
          </a:stretch>
        </p:blipFill>
        <p:spPr bwMode="auto">
          <a:xfrm>
            <a:off x="357158" y="571480"/>
            <a:ext cx="1032425" cy="779457"/>
          </a:xfrm>
          <a:prstGeom prst="rect">
            <a:avLst/>
          </a:prstGeom>
          <a:noFill/>
        </p:spPr>
      </p:pic>
      <p:sp>
        <p:nvSpPr>
          <p:cNvPr id="7" name="CustomShape 5"/>
          <p:cNvSpPr/>
          <p:nvPr/>
        </p:nvSpPr>
        <p:spPr>
          <a:xfrm>
            <a:off x="683568" y="1916832"/>
            <a:ext cx="7809480" cy="31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400" b="0" strike="noStrike" spc="-1" dirty="0">
                <a:solidFill>
                  <a:srgbClr val="000000"/>
                </a:solidFill>
                <a:latin typeface="Raleway"/>
                <a:ea typeface="DejaVu Sans"/>
              </a:rPr>
              <a:t>La base d’exercices de PIX est construite afin de correspondre aux sources européennes et nationales :</a:t>
            </a:r>
            <a:endParaRPr lang="fr-FR" sz="2400" b="0" strike="noStrike" spc="-1" dirty="0">
              <a:latin typeface="Arial"/>
            </a:endParaRPr>
          </a:p>
          <a:p>
            <a:pPr>
              <a:lnSpc>
                <a:spcPct val="100000"/>
              </a:lnSpc>
            </a:pPr>
            <a:endParaRPr lang="fr-FR" sz="2400" b="0" strike="noStrike" spc="-1" dirty="0">
              <a:latin typeface="Arial"/>
            </a:endParaRPr>
          </a:p>
          <a:p>
            <a:pPr marL="737640" lvl="1">
              <a:lnSpc>
                <a:spcPct val="100000"/>
              </a:lnSpc>
              <a:spcAft>
                <a:spcPts val="201"/>
              </a:spcAft>
              <a:buClr>
                <a:schemeClr val="tx1"/>
              </a:buClr>
            </a:pPr>
            <a:r>
              <a:rPr lang="fr-FR" sz="2400" b="0" strike="noStrike" spc="-1" dirty="0">
                <a:latin typeface="Raleway"/>
                <a:ea typeface="DejaVu Sans"/>
              </a:rPr>
              <a:t>le cadre européen de référence DIGCOMP</a:t>
            </a:r>
            <a:endParaRPr lang="fr-FR" sz="2400" b="0" strike="noStrike" spc="-1" dirty="0">
              <a:latin typeface="Arial"/>
            </a:endParaRPr>
          </a:p>
          <a:p>
            <a:pPr>
              <a:lnSpc>
                <a:spcPct val="100000"/>
              </a:lnSpc>
              <a:spcAft>
                <a:spcPts val="201"/>
              </a:spcAft>
              <a:buClr>
                <a:schemeClr val="tx1"/>
              </a:buClr>
            </a:pPr>
            <a:endParaRPr lang="fr-FR" sz="2400" b="0" strike="noStrike" spc="-1" dirty="0">
              <a:latin typeface="Arial"/>
            </a:endParaRPr>
          </a:p>
          <a:p>
            <a:pPr marL="737640" lvl="1">
              <a:lnSpc>
                <a:spcPct val="100000"/>
              </a:lnSpc>
              <a:spcAft>
                <a:spcPts val="201"/>
              </a:spcAft>
              <a:buClr>
                <a:schemeClr val="tx1"/>
              </a:buClr>
            </a:pPr>
            <a:r>
              <a:rPr lang="fr-FR" sz="2400" b="0" strike="noStrike" spc="-1" dirty="0">
                <a:latin typeface="Raleway"/>
                <a:ea typeface="DejaVu Sans"/>
              </a:rPr>
              <a:t>le socle commun</a:t>
            </a:r>
            <a:endParaRPr lang="fr-FR" sz="2400" b="0" strike="noStrike" spc="-1" dirty="0">
              <a:latin typeface="Arial"/>
            </a:endParaRPr>
          </a:p>
          <a:p>
            <a:pPr>
              <a:lnSpc>
                <a:spcPct val="100000"/>
              </a:lnSpc>
              <a:spcAft>
                <a:spcPts val="201"/>
              </a:spcAft>
              <a:buClr>
                <a:schemeClr val="tx1"/>
              </a:buClr>
            </a:pPr>
            <a:endParaRPr lang="fr-FR" sz="2400" b="0" strike="noStrike" spc="-1" dirty="0">
              <a:latin typeface="Arial"/>
            </a:endParaRPr>
          </a:p>
          <a:p>
            <a:pPr marL="737640" lvl="1">
              <a:lnSpc>
                <a:spcPct val="100000"/>
              </a:lnSpc>
              <a:spcAft>
                <a:spcPts val="201"/>
              </a:spcAft>
              <a:buClr>
                <a:schemeClr val="tx1"/>
              </a:buClr>
            </a:pPr>
            <a:r>
              <a:rPr lang="fr-FR" sz="2400" b="0" strike="noStrike" spc="-1" dirty="0">
                <a:latin typeface="Raleway"/>
                <a:ea typeface="DejaVu Sans"/>
              </a:rPr>
              <a:t>les programmes scolaires</a:t>
            </a:r>
            <a:endParaRPr lang="fr-FR" sz="2400" b="0" strike="noStrike" spc="-1" dirty="0">
              <a:latin typeface="Arial"/>
            </a:endParaRPr>
          </a:p>
          <a:p>
            <a:pPr>
              <a:lnSpc>
                <a:spcPct val="100000"/>
              </a:lnSpc>
              <a:spcAft>
                <a:spcPts val="201"/>
              </a:spcAft>
              <a:buClr>
                <a:schemeClr val="tx1"/>
              </a:buClr>
            </a:pPr>
            <a:endParaRPr lang="fr-FR" sz="2400" b="0" strike="noStrike" spc="-1" dirty="0">
              <a:latin typeface="Arial"/>
            </a:endParaRPr>
          </a:p>
          <a:p>
            <a:pPr marL="737640" lvl="1">
              <a:lnSpc>
                <a:spcPct val="100000"/>
              </a:lnSpc>
              <a:spcAft>
                <a:spcPts val="201"/>
              </a:spcAft>
              <a:buClr>
                <a:schemeClr val="tx1"/>
              </a:buClr>
            </a:pPr>
            <a:r>
              <a:rPr lang="fr-FR" sz="2400" b="0" strike="noStrike" spc="-1" dirty="0">
                <a:latin typeface="Raleway"/>
                <a:ea typeface="DejaVu Sans"/>
              </a:rPr>
              <a:t>le </a:t>
            </a:r>
            <a:r>
              <a:rPr lang="fr-FR" sz="2400" b="0" strike="noStrike" spc="-1" dirty="0">
                <a:latin typeface="Raleway"/>
                <a:ea typeface="DejaVu Sans"/>
                <a:hlinkClick r:id="rId5"/>
              </a:rPr>
              <a:t>cadre français de référence des compétences numériques</a:t>
            </a:r>
            <a:r>
              <a:rPr lang="fr-FR" sz="2400" b="0" strike="noStrike" spc="-1" dirty="0">
                <a:latin typeface="Raleway"/>
                <a:ea typeface="DejaVu Sans"/>
              </a:rPr>
              <a:t> (CRCN)</a:t>
            </a:r>
            <a:endParaRPr lang="fr-FR" sz="2400" b="0" strike="noStrike" spc="-1" dirty="0">
              <a:latin typeface="Arial"/>
            </a:endParaRPr>
          </a:p>
          <a:p>
            <a:pPr>
              <a:lnSpc>
                <a:spcPct val="100000"/>
              </a:lnSpc>
            </a:pPr>
            <a:endParaRPr lang="fr-FR" sz="2400" b="0" strike="noStrike" spc="-1" dirty="0">
              <a:latin typeface="Arial"/>
            </a:endParaRPr>
          </a:p>
          <a:p>
            <a:pPr algn="just">
              <a:lnSpc>
                <a:spcPct val="100000"/>
              </a:lnSpc>
            </a:pPr>
            <a:endParaRPr lang="fr-FR" sz="2400" b="0" strike="noStrike" spc="-1" dirty="0">
              <a:latin typeface="Arial"/>
            </a:endParaRPr>
          </a:p>
          <a:p>
            <a:pPr algn="just">
              <a:lnSpc>
                <a:spcPct val="100000"/>
              </a:lnSpc>
            </a:pPr>
            <a:endParaRPr lang="fr-FR" sz="2400" b="0" strike="noStrike" spc="-1" dirty="0">
              <a:latin typeface="Arial"/>
            </a:endParaRPr>
          </a:p>
          <a:p>
            <a:pPr algn="just">
              <a:lnSpc>
                <a:spcPct val="100000"/>
              </a:lnSpc>
            </a:pPr>
            <a:endParaRPr lang="fr-FR" sz="2400" b="0" strike="noStrike" spc="-1" dirty="0">
              <a:latin typeface="Arial"/>
            </a:endParaRPr>
          </a:p>
          <a:p>
            <a:pPr algn="just">
              <a:lnSpc>
                <a:spcPct val="100000"/>
              </a:lnSpc>
            </a:pPr>
            <a:endParaRPr lang="fr-FR" sz="2400" b="0" strike="noStrike" spc="-1" dirty="0">
              <a:latin typeface="Arial"/>
            </a:endParaRPr>
          </a:p>
          <a:p>
            <a:pPr algn="just">
              <a:lnSpc>
                <a:spcPct val="100000"/>
              </a:lnSpc>
            </a:pPr>
            <a:endParaRPr lang="fr-FR" sz="2400" b="0" strike="noStrike" spc="-1" dirty="0">
              <a:latin typeface="Arial"/>
            </a:endParaRPr>
          </a:p>
        </p:txBody>
      </p:sp>
      <p:pic>
        <p:nvPicPr>
          <p:cNvPr id="8" name="Picture 2" descr="C:\Users\maisier\ownCloud\DANE\Pix\coche - transparent.png"/>
          <p:cNvPicPr>
            <a:picLocks noChangeAspect="1" noChangeArrowheads="1"/>
          </p:cNvPicPr>
          <p:nvPr/>
        </p:nvPicPr>
        <p:blipFill>
          <a:blip r:embed="rId6" cstate="print"/>
          <a:srcRect/>
          <a:stretch>
            <a:fillRect/>
          </a:stretch>
        </p:blipFill>
        <p:spPr bwMode="auto">
          <a:xfrm>
            <a:off x="873370" y="3002982"/>
            <a:ext cx="419100" cy="476250"/>
          </a:xfrm>
          <a:prstGeom prst="rect">
            <a:avLst/>
          </a:prstGeom>
          <a:noFill/>
        </p:spPr>
      </p:pic>
      <p:pic>
        <p:nvPicPr>
          <p:cNvPr id="9" name="Picture 2" descr="C:\Users\maisier\ownCloud\DANE\Pix\coche - transparent.png"/>
          <p:cNvPicPr>
            <a:picLocks noChangeAspect="1" noChangeArrowheads="1"/>
          </p:cNvPicPr>
          <p:nvPr/>
        </p:nvPicPr>
        <p:blipFill>
          <a:blip r:embed="rId6" cstate="print"/>
          <a:srcRect/>
          <a:stretch>
            <a:fillRect/>
          </a:stretch>
        </p:blipFill>
        <p:spPr bwMode="auto">
          <a:xfrm>
            <a:off x="839820" y="3773020"/>
            <a:ext cx="419100" cy="476250"/>
          </a:xfrm>
          <a:prstGeom prst="rect">
            <a:avLst/>
          </a:prstGeom>
          <a:noFill/>
        </p:spPr>
      </p:pic>
      <p:pic>
        <p:nvPicPr>
          <p:cNvPr id="11" name="Picture 2" descr="C:\Users\maisier\ownCloud\DANE\Pix\coche - transparent.png"/>
          <p:cNvPicPr>
            <a:picLocks noChangeAspect="1" noChangeArrowheads="1"/>
          </p:cNvPicPr>
          <p:nvPr/>
        </p:nvPicPr>
        <p:blipFill>
          <a:blip r:embed="rId6" cstate="print"/>
          <a:srcRect/>
          <a:stretch>
            <a:fillRect/>
          </a:stretch>
        </p:blipFill>
        <p:spPr bwMode="auto">
          <a:xfrm>
            <a:off x="873370" y="4543058"/>
            <a:ext cx="419100" cy="476250"/>
          </a:xfrm>
          <a:prstGeom prst="rect">
            <a:avLst/>
          </a:prstGeom>
          <a:noFill/>
        </p:spPr>
      </p:pic>
      <p:pic>
        <p:nvPicPr>
          <p:cNvPr id="12" name="Picture 2" descr="C:\Users\maisier\ownCloud\DANE\Pix\coche - transparent.png"/>
          <p:cNvPicPr>
            <a:picLocks noChangeAspect="1" noChangeArrowheads="1"/>
          </p:cNvPicPr>
          <p:nvPr/>
        </p:nvPicPr>
        <p:blipFill>
          <a:blip r:embed="rId6" cstate="print"/>
          <a:srcRect/>
          <a:stretch>
            <a:fillRect/>
          </a:stretch>
        </p:blipFill>
        <p:spPr bwMode="auto">
          <a:xfrm>
            <a:off x="868970" y="5313096"/>
            <a:ext cx="419100" cy="476250"/>
          </a:xfrm>
          <a:prstGeom prst="rect">
            <a:avLst/>
          </a:prstGeom>
          <a:noFill/>
        </p:spPr>
      </p:pic>
      <p:sp>
        <p:nvSpPr>
          <p:cNvPr id="13" name="ZoneTexte 12">
            <a:extLst>
              <a:ext uri="{FF2B5EF4-FFF2-40B4-BE49-F238E27FC236}">
                <a16:creationId xmlns:a16="http://schemas.microsoft.com/office/drawing/2014/main" id="{1D47D701-C112-5A5B-0C6E-01F2A275D203}"/>
              </a:ext>
            </a:extLst>
          </p:cNvPr>
          <p:cNvSpPr txBox="1"/>
          <p:nvPr/>
        </p:nvSpPr>
        <p:spPr>
          <a:xfrm>
            <a:off x="22066" y="6444044"/>
            <a:ext cx="661502" cy="369332"/>
          </a:xfrm>
          <a:prstGeom prst="rect">
            <a:avLst/>
          </a:prstGeom>
          <a:noFill/>
        </p:spPr>
        <p:txBody>
          <a:bodyPr wrap="square" rtlCol="0">
            <a:spAutoFit/>
          </a:bodyPr>
          <a:lstStyle/>
          <a:p>
            <a:r>
              <a:rPr lang="fr-FR" dirty="0"/>
              <a:t>1-06</a:t>
            </a:r>
          </a:p>
        </p:txBody>
      </p:sp>
    </p:spTree>
    <p:extLst>
      <p:ext uri="{BB962C8B-B14F-4D97-AF65-F5344CB8AC3E}">
        <p14:creationId xmlns:p14="http://schemas.microsoft.com/office/powerpoint/2010/main" val="2836678615"/>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arallaxe">
  <a:themeElements>
    <a:clrScheme name="Personnalisé 2">
      <a:dk1>
        <a:sysClr val="windowText" lastClr="000000"/>
      </a:dk1>
      <a:lt1>
        <a:sysClr val="window" lastClr="FFFFFF"/>
      </a:lt1>
      <a:dk2>
        <a:srgbClr val="242852"/>
      </a:dk2>
      <a:lt2>
        <a:srgbClr val="ACCBF9"/>
      </a:lt2>
      <a:accent1>
        <a:srgbClr val="3399FF"/>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Parallax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e">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3634</TotalTime>
  <Words>2822</Words>
  <Application>Microsoft Office PowerPoint</Application>
  <PresentationFormat>Affichage à l'écran (4:3)</PresentationFormat>
  <Paragraphs>558</Paragraphs>
  <Slides>60</Slides>
  <Notes>31</Notes>
  <HiddenSlides>0</HiddenSlides>
  <MMClips>0</MMClips>
  <ScaleCrop>false</ScaleCrop>
  <HeadingPairs>
    <vt:vector size="6" baseType="variant">
      <vt:variant>
        <vt:lpstr>Polices utilisées</vt:lpstr>
      </vt:variant>
      <vt:variant>
        <vt:i4>9</vt:i4>
      </vt:variant>
      <vt:variant>
        <vt:lpstr>Thème</vt:lpstr>
      </vt:variant>
      <vt:variant>
        <vt:i4>4</vt:i4>
      </vt:variant>
      <vt:variant>
        <vt:lpstr>Titres des diapositives</vt:lpstr>
      </vt:variant>
      <vt:variant>
        <vt:i4>60</vt:i4>
      </vt:variant>
    </vt:vector>
  </HeadingPairs>
  <TitlesOfParts>
    <vt:vector size="73" baseType="lpstr">
      <vt:lpstr>Arial</vt:lpstr>
      <vt:lpstr>Avenir</vt:lpstr>
      <vt:lpstr>Corbel</vt:lpstr>
      <vt:lpstr>DejaVu Sans</vt:lpstr>
      <vt:lpstr>Helvetica Neue Thin</vt:lpstr>
      <vt:lpstr>Raleway</vt:lpstr>
      <vt:lpstr>Symbol</vt:lpstr>
      <vt:lpstr>Times New Roman</vt:lpstr>
      <vt:lpstr>Wingdings</vt:lpstr>
      <vt:lpstr>Office Theme</vt:lpstr>
      <vt:lpstr>Office Theme</vt:lpstr>
      <vt:lpstr>Office Theme</vt:lpstr>
      <vt:lpstr>Parallaxe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"DANE Besançon" &lt;ce.dane@ac-besancon.fr&gt;</dc:creator>
  <cp:lastModifiedBy>Cecile Vassy</cp:lastModifiedBy>
  <cp:revision>295</cp:revision>
  <cp:lastPrinted>1601-01-01T00:00:00Z</cp:lastPrinted>
  <dcterms:created xsi:type="dcterms:W3CDTF">1601-01-01T00:00:00Z</dcterms:created>
  <dcterms:modified xsi:type="dcterms:W3CDTF">2022-05-03T14:18:49Z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27</vt:i4>
  </property>
  <property fmtid="{D5CDD505-2E9C-101B-9397-08002B2CF9AE}" pid="8" name="PresentationFormat">
    <vt:lpwstr>Affichage à l'écran (4:3)</vt:lpwstr>
  </property>
  <property fmtid="{D5CDD505-2E9C-101B-9397-08002B2CF9AE}" pid="9" name="ScaleCrop">
    <vt:bool>false</vt:bool>
  </property>
  <property fmtid="{D5CDD505-2E9C-101B-9397-08002B2CF9AE}" pid="10" name="ShareDoc">
    <vt:bool>false</vt:bool>
  </property>
  <property fmtid="{D5CDD505-2E9C-101B-9397-08002B2CF9AE}" pid="11" name="Slides">
    <vt:i4>41</vt:i4>
  </property>
</Properties>
</file>